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6"/>
  </p:notesMasterIdLst>
  <p:sldIdLst>
    <p:sldId id="256" r:id="rId2"/>
    <p:sldId id="274" r:id="rId3"/>
    <p:sldId id="312" r:id="rId4"/>
    <p:sldId id="326" r:id="rId5"/>
    <p:sldId id="281" r:id="rId6"/>
    <p:sldId id="357" r:id="rId7"/>
    <p:sldId id="285" r:id="rId8"/>
    <p:sldId id="358" r:id="rId9"/>
    <p:sldId id="360" r:id="rId10"/>
    <p:sldId id="359" r:id="rId11"/>
    <p:sldId id="272" r:id="rId12"/>
    <p:sldId id="361" r:id="rId13"/>
    <p:sldId id="259" r:id="rId14"/>
    <p:sldId id="266" r:id="rId15"/>
  </p:sldIdLst>
  <p:sldSz cx="9144000" cy="5143500" type="screen16x9"/>
  <p:notesSz cx="6858000" cy="9144000"/>
  <p:embeddedFontLst>
    <p:embeddedFont>
      <p:font typeface="Amasis MT Pro Medium" panose="02040604050005020304" pitchFamily="18" charset="0"/>
      <p:regular r:id="rId17"/>
      <p:italic r:id="rId18"/>
    </p:embeddedFont>
    <p:embeddedFont>
      <p:font typeface="Anaheim" panose="020B0604020202020204" charset="0"/>
      <p:regular r:id="rId19"/>
    </p:embeddedFont>
    <p:embeddedFont>
      <p:font typeface="Barlow" panose="00000500000000000000" pitchFamily="2" charset="0"/>
      <p:regular r:id="rId20"/>
      <p:bold r:id="rId21"/>
      <p:italic r:id="rId22"/>
      <p:boldItalic r:id="rId23"/>
    </p:embeddedFont>
    <p:embeddedFont>
      <p:font typeface="Bebas Neue" panose="020B0606020202050201" pitchFamily="34" charset="0"/>
      <p:regular r:id="rId24"/>
    </p:embeddedFont>
    <p:embeddedFont>
      <p:font typeface="PT Sans" panose="020B0503020203020204" pitchFamily="34" charset="0"/>
      <p:regular r:id="rId25"/>
      <p:bold r:id="rId26"/>
      <p:italic r:id="rId27"/>
      <p:boldItalic r:id="rId28"/>
    </p:embeddedFont>
    <p:embeddedFont>
      <p:font typeface="Roboto Mono Medium for Powerlin" pitchFamily="2" charset="0"/>
      <p:regular r:id="rId29"/>
      <p:italic r:id="rId30"/>
    </p:embeddedFont>
    <p:embeddedFont>
      <p:font typeface="Secular One" panose="00000500000000000000" pitchFamily="2" charset="-79"/>
      <p:regular r:id="rId31"/>
    </p:embeddedFont>
    <p:embeddedFont>
      <p:font typeface="Tinos for Powerline" panose="02020603050405020304" pitchFamily="18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1F2734-8758-4E69-BFEA-9AC8F6AA2A9F}">
  <a:tblStyle styleId="{4A1F2734-8758-4E69-BFEA-9AC8F6AA2A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32EBE87-1084-4D17-97BF-BFA74DBA573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922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107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Google Shape;107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18078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13b9ca14f80_0_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" name="Google Shape;1923;g13b9ca14f80_0_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13b9ca14f80_0_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" name="Google Shape;1923;g13b9ca14f80_0_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40020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" name="Google Shape;1214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Google Shape;1625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6" name="Google Shape;1626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Google Shape;2020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Google Shape;2021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13a3d64ba09_1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13a3d64ba09_1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13c85142485_1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13c85142485_1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2250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g13b9ca14f80_0_18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" name="Google Shape;2381;g13b9ca14f80_0_18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74385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g13b9ca14f80_0_18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" name="Google Shape;2381;g13b9ca14f80_0_18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6661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0" name="Google Shape;10;p2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19;p2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" name="Google Shape;28;p2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9" name="Google Shape;29;p2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" name="Google Shape;31;p2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5" name="Google Shape;35;p2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" name="Google Shape;36;p2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7" name="Google Shape;37;p2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8" name="Google Shape;38;p2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" name="Google Shape;39;p2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" name="Google Shape;40;p2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713225" y="525800"/>
            <a:ext cx="6348300" cy="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2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922500" y="3723240"/>
            <a:ext cx="4280700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2"/>
          <p:cNvSpPr txBox="1">
            <a:spLocks noGrp="1"/>
          </p:cNvSpPr>
          <p:nvPr>
            <p:ph type="ctrTitle" idx="2"/>
          </p:nvPr>
        </p:nvSpPr>
        <p:spPr>
          <a:xfrm>
            <a:off x="713225" y="992000"/>
            <a:ext cx="5293200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13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373" name="Google Shape;373;p13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374" name="Google Shape;374;p1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1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1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" name="Google Shape;382;p13"/>
            <p:cNvGrpSpPr/>
            <p:nvPr/>
          </p:nvGrpSpPr>
          <p:grpSpPr>
            <a:xfrm>
              <a:off x="-6475" y="2927242"/>
              <a:ext cx="3303413" cy="1672508"/>
              <a:chOff x="-6475" y="2302000"/>
              <a:chExt cx="3303413" cy="1866014"/>
            </a:xfrm>
          </p:grpSpPr>
          <p:sp>
            <p:nvSpPr>
              <p:cNvPr id="383" name="Google Shape;383;p1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3"/>
              <p:cNvSpPr/>
              <p:nvPr/>
            </p:nvSpPr>
            <p:spPr>
              <a:xfrm>
                <a:off x="851975" y="3112061"/>
                <a:ext cx="298800" cy="105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3"/>
              <p:cNvSpPr/>
              <p:nvPr/>
            </p:nvSpPr>
            <p:spPr>
              <a:xfrm>
                <a:off x="1281225" y="3216155"/>
                <a:ext cx="298800" cy="951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3"/>
              <p:cNvSpPr/>
              <p:nvPr/>
            </p:nvSpPr>
            <p:spPr>
              <a:xfrm>
                <a:off x="1710450" y="3376314"/>
                <a:ext cx="298800" cy="791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2568903" y="3376314"/>
                <a:ext cx="298800" cy="791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" name="Google Shape;391;p13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92" name="Google Shape;392;p13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3" name="Google Shape;393;p13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4" name="Google Shape;394;p13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5" name="Google Shape;395;p13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6" name="Google Shape;396;p13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7" name="Google Shape;397;p13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8" name="Google Shape;398;p13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9" name="Google Shape;399;p13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0" name="Google Shape;400;p13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1" name="Google Shape;401;p13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2" name="Google Shape;402;p13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03" name="Google Shape;403;p13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04" name="Google Shape;404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05" name="Google Shape;405;p13"/>
          <p:cNvGrpSpPr/>
          <p:nvPr/>
        </p:nvGrpSpPr>
        <p:grpSpPr>
          <a:xfrm>
            <a:off x="25174" y="9"/>
            <a:ext cx="9118817" cy="5080833"/>
            <a:chOff x="25174" y="9"/>
            <a:chExt cx="9118817" cy="5080833"/>
          </a:xfrm>
        </p:grpSpPr>
        <p:sp>
          <p:nvSpPr>
            <p:cNvPr id="406" name="Google Shape;406;p13"/>
            <p:cNvSpPr/>
            <p:nvPr/>
          </p:nvSpPr>
          <p:spPr>
            <a:xfrm rot="1771310">
              <a:off x="8730600" y="11043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07" name="Google Shape;407;p13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25174" y="43057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8" name="Google Shape;408;p13"/>
            <p:cNvSpPr/>
            <p:nvPr/>
          </p:nvSpPr>
          <p:spPr>
            <a:xfrm rot="1771310">
              <a:off x="4677350" y="4667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 rot="1771310">
              <a:off x="538250" y="63526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48179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" name="Google Shape;700;p21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701" name="Google Shape;701;p21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702" name="Google Shape;702;p2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2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2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2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2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2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2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2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0" name="Google Shape;710;p21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711" name="Google Shape;711;p21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21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21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21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21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21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21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21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9" name="Google Shape;719;p21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720" name="Google Shape;720;p21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1" name="Google Shape;721;p21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2" name="Google Shape;722;p21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3" name="Google Shape;723;p21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4" name="Google Shape;724;p21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5" name="Google Shape;725;p21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6" name="Google Shape;726;p21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7" name="Google Shape;727;p21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8" name="Google Shape;728;p21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9" name="Google Shape;729;p21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0" name="Google Shape;730;p21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1" name="Google Shape;731;p21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32" name="Google Shape;732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21"/>
          <p:cNvSpPr txBox="1">
            <a:spLocks noGrp="1"/>
          </p:cNvSpPr>
          <p:nvPr>
            <p:ph type="subTitle" idx="1"/>
          </p:nvPr>
        </p:nvSpPr>
        <p:spPr>
          <a:xfrm>
            <a:off x="1379575" y="2035927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4" name="Google Shape;734;p21"/>
          <p:cNvSpPr txBox="1">
            <a:spLocks noGrp="1"/>
          </p:cNvSpPr>
          <p:nvPr>
            <p:ph type="subTitle" idx="2"/>
          </p:nvPr>
        </p:nvSpPr>
        <p:spPr>
          <a:xfrm>
            <a:off x="5270275" y="2035927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21"/>
          <p:cNvSpPr txBox="1">
            <a:spLocks noGrp="1"/>
          </p:cNvSpPr>
          <p:nvPr>
            <p:ph type="subTitle" idx="3"/>
          </p:nvPr>
        </p:nvSpPr>
        <p:spPr>
          <a:xfrm>
            <a:off x="1379575" y="362650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6" name="Google Shape;736;p21"/>
          <p:cNvSpPr txBox="1">
            <a:spLocks noGrp="1"/>
          </p:cNvSpPr>
          <p:nvPr>
            <p:ph type="subTitle" idx="4"/>
          </p:nvPr>
        </p:nvSpPr>
        <p:spPr>
          <a:xfrm>
            <a:off x="13795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37" name="Google Shape;737;p21"/>
          <p:cNvSpPr txBox="1">
            <a:spLocks noGrp="1"/>
          </p:cNvSpPr>
          <p:nvPr>
            <p:ph type="subTitle" idx="5"/>
          </p:nvPr>
        </p:nvSpPr>
        <p:spPr>
          <a:xfrm>
            <a:off x="5270275" y="157675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738" name="Google Shape;738;p21"/>
          <p:cNvSpPr txBox="1">
            <a:spLocks noGrp="1"/>
          </p:cNvSpPr>
          <p:nvPr>
            <p:ph type="subTitle" idx="6"/>
          </p:nvPr>
        </p:nvSpPr>
        <p:spPr>
          <a:xfrm>
            <a:off x="1379575" y="3166750"/>
            <a:ext cx="7012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ecular One"/>
              <a:buNone/>
              <a:defRPr sz="20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739" name="Google Shape;739;p21"/>
          <p:cNvGrpSpPr/>
          <p:nvPr/>
        </p:nvGrpSpPr>
        <p:grpSpPr>
          <a:xfrm flipH="1">
            <a:off x="7707480" y="-84053"/>
            <a:ext cx="1285295" cy="4926470"/>
            <a:chOff x="323871" y="-84053"/>
            <a:chExt cx="1285295" cy="4926470"/>
          </a:xfrm>
        </p:grpSpPr>
        <p:sp>
          <p:nvSpPr>
            <p:cNvPr id="740" name="Google Shape;740;p21"/>
            <p:cNvSpPr/>
            <p:nvPr/>
          </p:nvSpPr>
          <p:spPr>
            <a:xfrm rot="1771310">
              <a:off x="3873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 rot="1771310">
              <a:off x="1195775" y="-205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29521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4" name="Google Shape;884;p25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885" name="Google Shape;885;p25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886" name="Google Shape;886;p2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5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4" name="Google Shape;894;p25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895" name="Google Shape;895;p2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2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2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2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2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25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2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3" name="Google Shape;903;p25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904" name="Google Shape;904;p25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5" name="Google Shape;905;p25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6" name="Google Shape;906;p25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7" name="Google Shape;907;p25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8" name="Google Shape;908;p25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09" name="Google Shape;909;p25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0" name="Google Shape;910;p25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1" name="Google Shape;911;p25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2" name="Google Shape;912;p25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3" name="Google Shape;913;p25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4" name="Google Shape;914;p25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15" name="Google Shape;915;p25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16" name="Google Shape;916;p25"/>
          <p:cNvSpPr txBox="1">
            <a:spLocks noGrp="1"/>
          </p:cNvSpPr>
          <p:nvPr>
            <p:ph type="title" hasCustomPrompt="1"/>
          </p:nvPr>
        </p:nvSpPr>
        <p:spPr>
          <a:xfrm>
            <a:off x="1474900" y="1809700"/>
            <a:ext cx="11004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7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17" name="Google Shape;917;p25"/>
          <p:cNvSpPr txBox="1">
            <a:spLocks noGrp="1"/>
          </p:cNvSpPr>
          <p:nvPr>
            <p:ph type="subTitle" idx="1"/>
          </p:nvPr>
        </p:nvSpPr>
        <p:spPr>
          <a:xfrm>
            <a:off x="938500" y="3171975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18" name="Google Shape;918;p25"/>
          <p:cNvSpPr txBox="1">
            <a:spLocks noGrp="1"/>
          </p:cNvSpPr>
          <p:nvPr>
            <p:ph type="subTitle" idx="2"/>
          </p:nvPr>
        </p:nvSpPr>
        <p:spPr>
          <a:xfrm>
            <a:off x="938500" y="2816100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919" name="Google Shape;919;p25"/>
          <p:cNvSpPr txBox="1">
            <a:spLocks noGrp="1"/>
          </p:cNvSpPr>
          <p:nvPr>
            <p:ph type="title" idx="3" hasCustomPrompt="1"/>
          </p:nvPr>
        </p:nvSpPr>
        <p:spPr>
          <a:xfrm>
            <a:off x="6420050" y="1809700"/>
            <a:ext cx="13977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7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0" name="Google Shape;920;p25"/>
          <p:cNvSpPr txBox="1">
            <a:spLocks noGrp="1"/>
          </p:cNvSpPr>
          <p:nvPr>
            <p:ph type="subTitle" idx="4"/>
          </p:nvPr>
        </p:nvSpPr>
        <p:spPr>
          <a:xfrm>
            <a:off x="3485400" y="3610805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21" name="Google Shape;921;p25"/>
          <p:cNvSpPr txBox="1">
            <a:spLocks noGrp="1"/>
          </p:cNvSpPr>
          <p:nvPr>
            <p:ph type="subTitle" idx="5"/>
          </p:nvPr>
        </p:nvSpPr>
        <p:spPr>
          <a:xfrm>
            <a:off x="3485400" y="3254930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922" name="Google Shape;922;p25"/>
          <p:cNvSpPr txBox="1">
            <a:spLocks noGrp="1"/>
          </p:cNvSpPr>
          <p:nvPr>
            <p:ph type="title" idx="6" hasCustomPrompt="1"/>
          </p:nvPr>
        </p:nvSpPr>
        <p:spPr>
          <a:xfrm>
            <a:off x="3873150" y="2096130"/>
            <a:ext cx="1397700" cy="40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27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3" name="Google Shape;923;p25"/>
          <p:cNvSpPr txBox="1">
            <a:spLocks noGrp="1"/>
          </p:cNvSpPr>
          <p:nvPr>
            <p:ph type="subTitle" idx="7"/>
          </p:nvPr>
        </p:nvSpPr>
        <p:spPr>
          <a:xfrm>
            <a:off x="6032300" y="3171975"/>
            <a:ext cx="2173200" cy="7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24" name="Google Shape;924;p25"/>
          <p:cNvSpPr txBox="1">
            <a:spLocks noGrp="1"/>
          </p:cNvSpPr>
          <p:nvPr>
            <p:ph type="subTitle" idx="8"/>
          </p:nvPr>
        </p:nvSpPr>
        <p:spPr>
          <a:xfrm>
            <a:off x="6032300" y="2816100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ecular One"/>
              <a:buNone/>
              <a:defRPr sz="24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925" name="Google Shape;925;p25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26" name="Google Shape;926;p25"/>
          <p:cNvGrpSpPr/>
          <p:nvPr/>
        </p:nvGrpSpPr>
        <p:grpSpPr>
          <a:xfrm>
            <a:off x="55999" y="-196653"/>
            <a:ext cx="9087992" cy="5218328"/>
            <a:chOff x="55999" y="-196653"/>
            <a:chExt cx="9087992" cy="5218328"/>
          </a:xfrm>
        </p:grpSpPr>
        <p:sp>
          <p:nvSpPr>
            <p:cNvPr id="927" name="Google Shape;927;p25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28" name="Google Shape;928;p25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7824499" y="44251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9" name="Google Shape;929;p25"/>
            <p:cNvSpPr/>
            <p:nvPr/>
          </p:nvSpPr>
          <p:spPr>
            <a:xfrm rot="1771310">
              <a:off x="8730600" y="11021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30" name="Google Shape;930;p25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55999" y="173350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31" name="Google Shape;931;p25"/>
            <p:cNvSpPr/>
            <p:nvPr/>
          </p:nvSpPr>
          <p:spPr>
            <a:xfrm rot="1771310">
              <a:off x="1648375" y="45484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6170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3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6" name="Google Shape;46;p3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7" name="Google Shape;47;p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" name="Google Shape;55;p3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56" name="Google Shape;56;p3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65" name="Google Shape;65;p3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" name="Google Shape;66;p3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7" name="Google Shape;67;p3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8" name="Google Shape;68;p3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9" name="Google Shape;69;p3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" name="Google Shape;70;p3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" name="Google Shape;71;p3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" name="Google Shape;72;p3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3" name="Google Shape;73;p3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4" name="Google Shape;74;p3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5" name="Google Shape;75;p3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6" name="Google Shape;76;p3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4238225" y="1325037"/>
            <a:ext cx="4184700" cy="81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1328703" y="1393437"/>
            <a:ext cx="1221300" cy="74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1"/>
          </p:nvPr>
        </p:nvSpPr>
        <p:spPr>
          <a:xfrm>
            <a:off x="4238225" y="2338425"/>
            <a:ext cx="4032300" cy="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5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128" name="Google Shape;128;p5"/>
            <p:cNvGrpSpPr/>
            <p:nvPr/>
          </p:nvGrpSpPr>
          <p:grpSpPr>
            <a:xfrm flipH="1">
              <a:off x="5831182" y="2927242"/>
              <a:ext cx="3303413" cy="1672498"/>
              <a:chOff x="-6475" y="2302000"/>
              <a:chExt cx="3303413" cy="1866002"/>
            </a:xfrm>
          </p:grpSpPr>
          <p:sp>
            <p:nvSpPr>
              <p:cNvPr id="129" name="Google Shape;129;p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2568895" y="3278202"/>
                <a:ext cx="298800" cy="889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7" name="Google Shape;137;p5"/>
            <p:cNvGrpSpPr/>
            <p:nvPr/>
          </p:nvGrpSpPr>
          <p:grpSpPr>
            <a:xfrm>
              <a:off x="-6475" y="2927242"/>
              <a:ext cx="3303413" cy="1672498"/>
              <a:chOff x="-6475" y="2302000"/>
              <a:chExt cx="3303413" cy="1866002"/>
            </a:xfrm>
          </p:grpSpPr>
          <p:sp>
            <p:nvSpPr>
              <p:cNvPr id="138" name="Google Shape;138;p5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5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5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2568900" y="3278202"/>
                <a:ext cx="298800" cy="889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" name="Google Shape;146;p5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47" name="Google Shape;147;p5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8" name="Google Shape;148;p5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49" name="Google Shape;149;p5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0" name="Google Shape;150;p5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1" name="Google Shape;151;p5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2" name="Google Shape;152;p5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3" name="Google Shape;153;p5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4" name="Google Shape;154;p5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5" name="Google Shape;155;p5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6" name="Google Shape;156;p5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7" name="Google Shape;157;p5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58" name="Google Shape;158;p5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59" name="Google Shape;159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subTitle" idx="1"/>
          </p:nvPr>
        </p:nvSpPr>
        <p:spPr>
          <a:xfrm>
            <a:off x="5067663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subTitle" idx="2"/>
          </p:nvPr>
        </p:nvSpPr>
        <p:spPr>
          <a:xfrm>
            <a:off x="1867426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subTitle" idx="3"/>
          </p:nvPr>
        </p:nvSpPr>
        <p:spPr>
          <a:xfrm>
            <a:off x="5067663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3" name="Google Shape;163;p5"/>
          <p:cNvSpPr txBox="1">
            <a:spLocks noGrp="1"/>
          </p:cNvSpPr>
          <p:nvPr>
            <p:ph type="subTitle" idx="4"/>
          </p:nvPr>
        </p:nvSpPr>
        <p:spPr>
          <a:xfrm>
            <a:off x="1867426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7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64" name="Google Shape;164;p5"/>
          <p:cNvGrpSpPr/>
          <p:nvPr/>
        </p:nvGrpSpPr>
        <p:grpSpPr>
          <a:xfrm>
            <a:off x="910021" y="62647"/>
            <a:ext cx="7759170" cy="4779770"/>
            <a:chOff x="910021" y="62647"/>
            <a:chExt cx="7759170" cy="4779770"/>
          </a:xfrm>
        </p:grpSpPr>
        <p:sp>
          <p:nvSpPr>
            <p:cNvPr id="165" name="Google Shape;165;p5"/>
            <p:cNvSpPr/>
            <p:nvPr/>
          </p:nvSpPr>
          <p:spPr>
            <a:xfrm rot="1771310">
              <a:off x="8255800" y="4271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 rot="1771310">
              <a:off x="1930850" y="1261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 rot="1771310">
              <a:off x="97347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8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48" name="Google Shape;248;p8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49" name="Google Shape;249;p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" name="Google Shape;257;p8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58" name="Google Shape;258;p8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8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8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8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8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8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6" name="Google Shape;266;p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267" name="Google Shape;267;p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8" name="Google Shape;268;p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9" name="Google Shape;269;p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0" name="Google Shape;270;p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1" name="Google Shape;271;p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2" name="Google Shape;272;p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3" name="Google Shape;273;p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4" name="Google Shape;274;p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5" name="Google Shape;275;p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6" name="Google Shape;276;p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7" name="Google Shape;277;p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8" name="Google Shape;278;p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79" name="Google Shape;279;p8"/>
          <p:cNvSpPr txBox="1">
            <a:spLocks noGrp="1"/>
          </p:cNvSpPr>
          <p:nvPr>
            <p:ph type="title"/>
          </p:nvPr>
        </p:nvSpPr>
        <p:spPr>
          <a:xfrm>
            <a:off x="719988" y="754313"/>
            <a:ext cx="5797500" cy="22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80" name="Google Shape;280;p8"/>
          <p:cNvGrpSpPr/>
          <p:nvPr/>
        </p:nvGrpSpPr>
        <p:grpSpPr>
          <a:xfrm>
            <a:off x="66224" y="-220453"/>
            <a:ext cx="6082317" cy="5062870"/>
            <a:chOff x="66224" y="-220453"/>
            <a:chExt cx="6082317" cy="5062870"/>
          </a:xfrm>
        </p:grpSpPr>
        <p:sp>
          <p:nvSpPr>
            <p:cNvPr id="281" name="Google Shape;281;p8"/>
            <p:cNvSpPr/>
            <p:nvPr/>
          </p:nvSpPr>
          <p:spPr>
            <a:xfrm rot="1771310">
              <a:off x="5735150" y="-1569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1771310">
              <a:off x="4397025" y="4429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 rot="1771310">
              <a:off x="306600" y="2649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84" name="Google Shape;284;p8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66224" y="27645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9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287" name="Google Shape;287;p9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288" name="Google Shape;288;p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" name="Google Shape;296;p9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297" name="Google Shape;297;p9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9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9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9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9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9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9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9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5" name="Google Shape;305;p9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306" name="Google Shape;306;p9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7" name="Google Shape;307;p9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8" name="Google Shape;308;p9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9" name="Google Shape;309;p9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0" name="Google Shape;310;p9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1" name="Google Shape;311;p9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2" name="Google Shape;312;p9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3" name="Google Shape;313;p9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4" name="Google Shape;314;p9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5" name="Google Shape;315;p9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6" name="Google Shape;316;p9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17" name="Google Shape;317;p9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18" name="Google Shape;318;p9"/>
          <p:cNvSpPr txBox="1">
            <a:spLocks noGrp="1"/>
          </p:cNvSpPr>
          <p:nvPr>
            <p:ph type="title"/>
          </p:nvPr>
        </p:nvSpPr>
        <p:spPr>
          <a:xfrm>
            <a:off x="713225" y="1472700"/>
            <a:ext cx="4458900" cy="13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9"/>
          <p:cNvSpPr txBox="1">
            <a:spLocks noGrp="1"/>
          </p:cNvSpPr>
          <p:nvPr>
            <p:ph type="subTitle" idx="1"/>
          </p:nvPr>
        </p:nvSpPr>
        <p:spPr>
          <a:xfrm>
            <a:off x="886509" y="2980525"/>
            <a:ext cx="4285500" cy="5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20" name="Google Shape;320;p9"/>
          <p:cNvGrpSpPr/>
          <p:nvPr/>
        </p:nvGrpSpPr>
        <p:grpSpPr>
          <a:xfrm>
            <a:off x="1080609" y="-196653"/>
            <a:ext cx="7952267" cy="5135645"/>
            <a:chOff x="1080609" y="-196653"/>
            <a:chExt cx="7952267" cy="5135645"/>
          </a:xfrm>
        </p:grpSpPr>
        <p:sp>
          <p:nvSpPr>
            <p:cNvPr id="321" name="Google Shape;321;p9"/>
            <p:cNvSpPr/>
            <p:nvPr/>
          </p:nvSpPr>
          <p:spPr>
            <a:xfrm rot="1771310">
              <a:off x="8255800" y="-555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 rot="1771310">
              <a:off x="2431250" y="-133137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 rot="1771310">
              <a:off x="1144063" y="45256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24" name="Google Shape;324;p9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06224" y="1180952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14"/>
          <p:cNvGrpSpPr/>
          <p:nvPr/>
        </p:nvGrpSpPr>
        <p:grpSpPr>
          <a:xfrm>
            <a:off x="-6475" y="2927242"/>
            <a:ext cx="9250200" cy="2229968"/>
            <a:chOff x="-6475" y="2927242"/>
            <a:chExt cx="9250200" cy="2229968"/>
          </a:xfrm>
        </p:grpSpPr>
        <p:grpSp>
          <p:nvGrpSpPr>
            <p:cNvPr id="412" name="Google Shape;412;p14"/>
            <p:cNvGrpSpPr/>
            <p:nvPr/>
          </p:nvGrpSpPr>
          <p:grpSpPr>
            <a:xfrm flipH="1">
              <a:off x="5831182" y="2927242"/>
              <a:ext cx="3303413" cy="1672406"/>
              <a:chOff x="-6475" y="2302000"/>
              <a:chExt cx="3303413" cy="1865900"/>
            </a:xfrm>
          </p:grpSpPr>
          <p:sp>
            <p:nvSpPr>
              <p:cNvPr id="413" name="Google Shape;413;p14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14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14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14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14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4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4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4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" name="Google Shape;421;p14"/>
            <p:cNvGrpSpPr/>
            <p:nvPr/>
          </p:nvGrpSpPr>
          <p:grpSpPr>
            <a:xfrm>
              <a:off x="-6475" y="2927242"/>
              <a:ext cx="3303413" cy="1672406"/>
              <a:chOff x="-6475" y="2302000"/>
              <a:chExt cx="3303413" cy="1865900"/>
            </a:xfrm>
          </p:grpSpPr>
          <p:sp>
            <p:nvSpPr>
              <p:cNvPr id="422" name="Google Shape;422;p14"/>
              <p:cNvSpPr/>
              <p:nvPr/>
            </p:nvSpPr>
            <p:spPr>
              <a:xfrm>
                <a:off x="-6475" y="2302000"/>
                <a:ext cx="298800" cy="18657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14"/>
              <p:cNvSpPr/>
              <p:nvPr/>
            </p:nvSpPr>
            <p:spPr>
              <a:xfrm>
                <a:off x="422755" y="2999625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14"/>
              <p:cNvSpPr/>
              <p:nvPr/>
            </p:nvSpPr>
            <p:spPr>
              <a:xfrm>
                <a:off x="851986" y="2740800"/>
                <a:ext cx="298800" cy="14271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4"/>
              <p:cNvSpPr/>
              <p:nvPr/>
            </p:nvSpPr>
            <p:spPr>
              <a:xfrm>
                <a:off x="1281216" y="2999500"/>
                <a:ext cx="298800" cy="1168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14"/>
              <p:cNvSpPr/>
              <p:nvPr/>
            </p:nvSpPr>
            <p:spPr>
              <a:xfrm>
                <a:off x="1710446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14"/>
              <p:cNvSpPr/>
              <p:nvPr/>
            </p:nvSpPr>
            <p:spPr>
              <a:xfrm>
                <a:off x="2139677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4"/>
              <p:cNvSpPr/>
              <p:nvPr/>
            </p:nvSpPr>
            <p:spPr>
              <a:xfrm>
                <a:off x="2568907" y="2528400"/>
                <a:ext cx="298800" cy="16395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4"/>
              <p:cNvSpPr/>
              <p:nvPr/>
            </p:nvSpPr>
            <p:spPr>
              <a:xfrm>
                <a:off x="2998138" y="3653050"/>
                <a:ext cx="298800" cy="514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0" name="Google Shape;430;p14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431" name="Google Shape;431;p14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" name="Google Shape;432;p14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3" name="Google Shape;433;p14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4" name="Google Shape;434;p14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5" name="Google Shape;435;p14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6" name="Google Shape;436;p14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7" name="Google Shape;437;p14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8" name="Google Shape;438;p14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9" name="Google Shape;439;p14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0" name="Google Shape;440;p14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1" name="Google Shape;441;p14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2" name="Google Shape;442;p14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43" name="Google Shape;443;p1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14"/>
          <p:cNvSpPr txBox="1">
            <a:spLocks noGrp="1"/>
          </p:cNvSpPr>
          <p:nvPr>
            <p:ph type="subTitle" idx="1"/>
          </p:nvPr>
        </p:nvSpPr>
        <p:spPr>
          <a:xfrm>
            <a:off x="1622189" y="1992361"/>
            <a:ext cx="21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4"/>
          <p:cNvSpPr txBox="1">
            <a:spLocks noGrp="1"/>
          </p:cNvSpPr>
          <p:nvPr>
            <p:ph type="subTitle" idx="2"/>
          </p:nvPr>
        </p:nvSpPr>
        <p:spPr>
          <a:xfrm>
            <a:off x="4708930" y="199236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14"/>
          <p:cNvSpPr txBox="1">
            <a:spLocks noGrp="1"/>
          </p:cNvSpPr>
          <p:nvPr>
            <p:ph type="subTitle" idx="3"/>
          </p:nvPr>
        </p:nvSpPr>
        <p:spPr>
          <a:xfrm>
            <a:off x="3080959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4"/>
          <p:cNvSpPr txBox="1">
            <a:spLocks noGrp="1"/>
          </p:cNvSpPr>
          <p:nvPr>
            <p:ph type="subTitle" idx="4"/>
          </p:nvPr>
        </p:nvSpPr>
        <p:spPr>
          <a:xfrm>
            <a:off x="6171600" y="3349931"/>
            <a:ext cx="2176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14"/>
          <p:cNvSpPr txBox="1">
            <a:spLocks noGrp="1"/>
          </p:cNvSpPr>
          <p:nvPr>
            <p:ph type="title" idx="5" hasCustomPrompt="1"/>
          </p:nvPr>
        </p:nvSpPr>
        <p:spPr>
          <a:xfrm>
            <a:off x="806189" y="1687406"/>
            <a:ext cx="562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49" name="Google Shape;449;p14"/>
          <p:cNvSpPr txBox="1">
            <a:spLocks noGrp="1"/>
          </p:cNvSpPr>
          <p:nvPr>
            <p:ph type="title" idx="6" hasCustomPrompt="1"/>
          </p:nvPr>
        </p:nvSpPr>
        <p:spPr>
          <a:xfrm>
            <a:off x="2360905" y="3057950"/>
            <a:ext cx="557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0" name="Google Shape;450;p14"/>
          <p:cNvSpPr txBox="1">
            <a:spLocks noGrp="1"/>
          </p:cNvSpPr>
          <p:nvPr>
            <p:ph type="title" idx="7" hasCustomPrompt="1"/>
          </p:nvPr>
        </p:nvSpPr>
        <p:spPr>
          <a:xfrm>
            <a:off x="3896472" y="1687406"/>
            <a:ext cx="557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1" name="Google Shape;451;p14"/>
          <p:cNvSpPr txBox="1">
            <a:spLocks noGrp="1"/>
          </p:cNvSpPr>
          <p:nvPr>
            <p:ph type="title" idx="8" hasCustomPrompt="1"/>
          </p:nvPr>
        </p:nvSpPr>
        <p:spPr>
          <a:xfrm>
            <a:off x="5438242" y="3057950"/>
            <a:ext cx="5622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2" name="Google Shape;452;p14"/>
          <p:cNvSpPr txBox="1">
            <a:spLocks noGrp="1"/>
          </p:cNvSpPr>
          <p:nvPr>
            <p:ph type="subTitle" idx="9"/>
          </p:nvPr>
        </p:nvSpPr>
        <p:spPr>
          <a:xfrm>
            <a:off x="1622200" y="1687401"/>
            <a:ext cx="21723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3" name="Google Shape;453;p14"/>
          <p:cNvSpPr txBox="1">
            <a:spLocks noGrp="1"/>
          </p:cNvSpPr>
          <p:nvPr>
            <p:ph type="subTitle" idx="13"/>
          </p:nvPr>
        </p:nvSpPr>
        <p:spPr>
          <a:xfrm>
            <a:off x="4708933" y="1687401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4" name="Google Shape;454;p14"/>
          <p:cNvSpPr txBox="1">
            <a:spLocks noGrp="1"/>
          </p:cNvSpPr>
          <p:nvPr>
            <p:ph type="subTitle" idx="14"/>
          </p:nvPr>
        </p:nvSpPr>
        <p:spPr>
          <a:xfrm>
            <a:off x="3080959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sp>
        <p:nvSpPr>
          <p:cNvPr id="455" name="Google Shape;455;p14"/>
          <p:cNvSpPr txBox="1">
            <a:spLocks noGrp="1"/>
          </p:cNvSpPr>
          <p:nvPr>
            <p:ph type="subTitle" idx="15"/>
          </p:nvPr>
        </p:nvSpPr>
        <p:spPr>
          <a:xfrm>
            <a:off x="6171600" y="3057950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Font typeface="Secular One"/>
              <a:buNone/>
              <a:defRPr sz="2700"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endParaRPr/>
          </a:p>
        </p:txBody>
      </p:sp>
      <p:grpSp>
        <p:nvGrpSpPr>
          <p:cNvPr id="456" name="Google Shape;456;p14"/>
          <p:cNvGrpSpPr/>
          <p:nvPr/>
        </p:nvGrpSpPr>
        <p:grpSpPr>
          <a:xfrm>
            <a:off x="80771" y="-245678"/>
            <a:ext cx="7920920" cy="5232953"/>
            <a:chOff x="80771" y="-245678"/>
            <a:chExt cx="7920920" cy="5232953"/>
          </a:xfrm>
        </p:grpSpPr>
        <p:sp>
          <p:nvSpPr>
            <p:cNvPr id="457" name="Google Shape;457;p14"/>
            <p:cNvSpPr/>
            <p:nvPr/>
          </p:nvSpPr>
          <p:spPr>
            <a:xfrm rot="1771310">
              <a:off x="144225" y="10149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 rot="1771310">
              <a:off x="7588300" y="451408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59" name="Google Shape;459;p14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4096374" y="4390727"/>
              <a:ext cx="726651" cy="59654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0" name="Google Shape;460;p14"/>
            <p:cNvSpPr/>
            <p:nvPr/>
          </p:nvSpPr>
          <p:spPr>
            <a:xfrm rot="1771310">
              <a:off x="4817425" y="-182162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3" name="Google Shape;973;p27"/>
          <p:cNvGrpSpPr/>
          <p:nvPr/>
        </p:nvGrpSpPr>
        <p:grpSpPr>
          <a:xfrm>
            <a:off x="-6475" y="2716224"/>
            <a:ext cx="9250200" cy="2440985"/>
            <a:chOff x="-6475" y="2716224"/>
            <a:chExt cx="9250200" cy="2440985"/>
          </a:xfrm>
        </p:grpSpPr>
        <p:grpSp>
          <p:nvGrpSpPr>
            <p:cNvPr id="974" name="Google Shape;974;p27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975" name="Google Shape;975;p27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6" name="Google Shape;976;p27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7" name="Google Shape;977;p27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8" name="Google Shape;978;p27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9" name="Google Shape;979;p27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0" name="Google Shape;980;p27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1" name="Google Shape;981;p27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2" name="Google Shape;982;p27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3" name="Google Shape;983;p27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4" name="Google Shape;984;p27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5" name="Google Shape;985;p27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86" name="Google Shape;986;p27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87" name="Google Shape;987;p27"/>
            <p:cNvGrpSpPr/>
            <p:nvPr/>
          </p:nvGrpSpPr>
          <p:grpSpPr>
            <a:xfrm>
              <a:off x="-6475" y="2716224"/>
              <a:ext cx="9141070" cy="1893600"/>
              <a:chOff x="-6475" y="2716224"/>
              <a:chExt cx="9141070" cy="1893600"/>
            </a:xfrm>
          </p:grpSpPr>
          <p:sp>
            <p:nvSpPr>
              <p:cNvPr id="988" name="Google Shape;988;p27"/>
              <p:cNvSpPr/>
              <p:nvPr/>
            </p:nvSpPr>
            <p:spPr>
              <a:xfrm flipH="1">
                <a:off x="8835795" y="2937530"/>
                <a:ext cx="298800" cy="1672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27"/>
              <p:cNvSpPr/>
              <p:nvPr/>
            </p:nvSpPr>
            <p:spPr>
              <a:xfrm flipH="1">
                <a:off x="8393681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27"/>
              <p:cNvSpPr/>
              <p:nvPr/>
            </p:nvSpPr>
            <p:spPr>
              <a:xfrm flipH="1">
                <a:off x="7951568" y="3330530"/>
                <a:ext cx="298800" cy="1279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27"/>
              <p:cNvSpPr/>
              <p:nvPr/>
            </p:nvSpPr>
            <p:spPr>
              <a:xfrm flipH="1">
                <a:off x="7509454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27"/>
              <p:cNvSpPr/>
              <p:nvPr/>
            </p:nvSpPr>
            <p:spPr>
              <a:xfrm flipH="1">
                <a:off x="7067341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27"/>
              <p:cNvSpPr/>
              <p:nvPr/>
            </p:nvSpPr>
            <p:spPr>
              <a:xfrm flipH="1">
                <a:off x="6625227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27"/>
              <p:cNvSpPr/>
              <p:nvPr/>
            </p:nvSpPr>
            <p:spPr>
              <a:xfrm flipH="1">
                <a:off x="6183114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27"/>
              <p:cNvSpPr/>
              <p:nvPr/>
            </p:nvSpPr>
            <p:spPr>
              <a:xfrm flipH="1">
                <a:off x="5298887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27"/>
              <p:cNvSpPr/>
              <p:nvPr/>
            </p:nvSpPr>
            <p:spPr>
              <a:xfrm>
                <a:off x="-6475" y="2716224"/>
                <a:ext cx="298800" cy="1893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27"/>
              <p:cNvSpPr/>
              <p:nvPr/>
            </p:nvSpPr>
            <p:spPr>
              <a:xfrm>
                <a:off x="435639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7"/>
              <p:cNvSpPr/>
              <p:nvPr/>
            </p:nvSpPr>
            <p:spPr>
              <a:xfrm>
                <a:off x="877752" y="3330530"/>
                <a:ext cx="298800" cy="12792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27"/>
              <p:cNvSpPr/>
              <p:nvPr/>
            </p:nvSpPr>
            <p:spPr>
              <a:xfrm>
                <a:off x="1319866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27"/>
              <p:cNvSpPr/>
              <p:nvPr/>
            </p:nvSpPr>
            <p:spPr>
              <a:xfrm>
                <a:off x="1761979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7"/>
              <p:cNvSpPr/>
              <p:nvPr/>
            </p:nvSpPr>
            <p:spPr>
              <a:xfrm>
                <a:off x="2204093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27"/>
              <p:cNvSpPr/>
              <p:nvPr/>
            </p:nvSpPr>
            <p:spPr>
              <a:xfrm>
                <a:off x="2646206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27"/>
              <p:cNvSpPr/>
              <p:nvPr/>
            </p:nvSpPr>
            <p:spPr>
              <a:xfrm>
                <a:off x="3088320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7"/>
              <p:cNvSpPr/>
              <p:nvPr/>
            </p:nvSpPr>
            <p:spPr>
              <a:xfrm>
                <a:off x="3530433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27"/>
              <p:cNvSpPr/>
              <p:nvPr/>
            </p:nvSpPr>
            <p:spPr>
              <a:xfrm>
                <a:off x="4414660" y="3140330"/>
                <a:ext cx="298800" cy="1469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27"/>
              <p:cNvSpPr/>
              <p:nvPr/>
            </p:nvSpPr>
            <p:spPr>
              <a:xfrm>
                <a:off x="4856773" y="3949130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27"/>
              <p:cNvSpPr/>
              <p:nvPr/>
            </p:nvSpPr>
            <p:spPr>
              <a:xfrm>
                <a:off x="3972546" y="3562730"/>
                <a:ext cx="298800" cy="1047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27"/>
              <p:cNvSpPr/>
              <p:nvPr/>
            </p:nvSpPr>
            <p:spPr>
              <a:xfrm>
                <a:off x="5741000" y="4148330"/>
                <a:ext cx="298800" cy="461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9" name="Google Shape;1009;p27"/>
          <p:cNvGrpSpPr/>
          <p:nvPr/>
        </p:nvGrpSpPr>
        <p:grpSpPr>
          <a:xfrm>
            <a:off x="-6473" y="337177"/>
            <a:ext cx="9003464" cy="4483123"/>
            <a:chOff x="-6473" y="337177"/>
            <a:chExt cx="9003464" cy="4483123"/>
          </a:xfrm>
        </p:grpSpPr>
        <p:pic>
          <p:nvPicPr>
            <p:cNvPr id="1010" name="Google Shape;1010;p27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-6473" y="4118400"/>
              <a:ext cx="854948" cy="701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11" name="Google Shape;1011;p27"/>
            <p:cNvGrpSpPr/>
            <p:nvPr/>
          </p:nvGrpSpPr>
          <p:grpSpPr>
            <a:xfrm>
              <a:off x="340235" y="337177"/>
              <a:ext cx="745978" cy="516368"/>
              <a:chOff x="923424" y="1580182"/>
              <a:chExt cx="1171264" cy="810752"/>
            </a:xfrm>
          </p:grpSpPr>
          <p:sp>
            <p:nvSpPr>
              <p:cNvPr id="1012" name="Google Shape;1012;p27"/>
              <p:cNvSpPr/>
              <p:nvPr/>
            </p:nvSpPr>
            <p:spPr>
              <a:xfrm>
                <a:off x="9234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27"/>
              <p:cNvSpPr/>
              <p:nvPr/>
            </p:nvSpPr>
            <p:spPr>
              <a:xfrm>
                <a:off x="16266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27"/>
              <p:cNvSpPr/>
              <p:nvPr/>
            </p:nvSpPr>
            <p:spPr>
              <a:xfrm>
                <a:off x="1274896" y="1580182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27"/>
              <p:cNvSpPr/>
              <p:nvPr/>
            </p:nvSpPr>
            <p:spPr>
              <a:xfrm>
                <a:off x="1274896" y="1985558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16" name="Google Shape;1016;p27"/>
            <p:cNvSpPr/>
            <p:nvPr/>
          </p:nvSpPr>
          <p:spPr>
            <a:xfrm rot="1771310">
              <a:off x="8583600" y="1804538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28"/>
          <p:cNvSpPr/>
          <p:nvPr/>
        </p:nvSpPr>
        <p:spPr>
          <a:xfrm flipH="1">
            <a:off x="5298887" y="4148330"/>
            <a:ext cx="298800" cy="4614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28"/>
          <p:cNvSpPr/>
          <p:nvPr/>
        </p:nvSpPr>
        <p:spPr>
          <a:xfrm>
            <a:off x="3530425" y="4148329"/>
            <a:ext cx="298800" cy="4614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28"/>
          <p:cNvSpPr/>
          <p:nvPr/>
        </p:nvSpPr>
        <p:spPr>
          <a:xfrm>
            <a:off x="4414650" y="4401830"/>
            <a:ext cx="298800" cy="2079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28"/>
          <p:cNvSpPr/>
          <p:nvPr/>
        </p:nvSpPr>
        <p:spPr>
          <a:xfrm>
            <a:off x="4856775" y="4257354"/>
            <a:ext cx="298800" cy="3525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28"/>
          <p:cNvSpPr/>
          <p:nvPr/>
        </p:nvSpPr>
        <p:spPr>
          <a:xfrm>
            <a:off x="3972550" y="4257352"/>
            <a:ext cx="298800" cy="352500"/>
          </a:xfrm>
          <a:prstGeom prst="rect">
            <a:avLst/>
          </a:pr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" name="Google Shape;1023;p28"/>
          <p:cNvGrpSpPr/>
          <p:nvPr/>
        </p:nvGrpSpPr>
        <p:grpSpPr>
          <a:xfrm>
            <a:off x="-6475" y="1955300"/>
            <a:ext cx="9250200" cy="3201909"/>
            <a:chOff x="-6475" y="1955300"/>
            <a:chExt cx="9250200" cy="3201909"/>
          </a:xfrm>
        </p:grpSpPr>
        <p:grpSp>
          <p:nvGrpSpPr>
            <p:cNvPr id="1024" name="Google Shape;1024;p28"/>
            <p:cNvGrpSpPr/>
            <p:nvPr/>
          </p:nvGrpSpPr>
          <p:grpSpPr>
            <a:xfrm>
              <a:off x="-6475" y="4609669"/>
              <a:ext cx="9250200" cy="547540"/>
              <a:chOff x="-6475" y="4167900"/>
              <a:chExt cx="9250200" cy="988875"/>
            </a:xfrm>
          </p:grpSpPr>
          <p:cxnSp>
            <p:nvCxnSpPr>
              <p:cNvPr id="1025" name="Google Shape;1025;p28"/>
              <p:cNvCxnSpPr/>
              <p:nvPr/>
            </p:nvCxnSpPr>
            <p:spPr>
              <a:xfrm>
                <a:off x="2550" y="4167900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6" name="Google Shape;1026;p28"/>
              <p:cNvCxnSpPr/>
              <p:nvPr/>
            </p:nvCxnSpPr>
            <p:spPr>
              <a:xfrm>
                <a:off x="2550" y="4338618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7" name="Google Shape;1027;p28"/>
              <p:cNvCxnSpPr/>
              <p:nvPr/>
            </p:nvCxnSpPr>
            <p:spPr>
              <a:xfrm>
                <a:off x="2550" y="4566243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8" name="Google Shape;1028;p28"/>
              <p:cNvCxnSpPr/>
              <p:nvPr/>
            </p:nvCxnSpPr>
            <p:spPr>
              <a:xfrm>
                <a:off x="2550" y="4850774"/>
                <a:ext cx="91389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29" name="Google Shape;1029;p28"/>
              <p:cNvCxnSpPr/>
              <p:nvPr/>
            </p:nvCxnSpPr>
            <p:spPr>
              <a:xfrm rot="10800000" flipH="1">
                <a:off x="-647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0" name="Google Shape;1030;p28"/>
              <p:cNvCxnSpPr/>
              <p:nvPr/>
            </p:nvCxnSpPr>
            <p:spPr>
              <a:xfrm rot="10800000" flipH="1">
                <a:off x="1514439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1" name="Google Shape;1031;p28"/>
              <p:cNvCxnSpPr/>
              <p:nvPr/>
            </p:nvCxnSpPr>
            <p:spPr>
              <a:xfrm rot="10800000" flipH="1">
                <a:off x="2941154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2" name="Google Shape;1032;p28"/>
              <p:cNvCxnSpPr/>
              <p:nvPr/>
            </p:nvCxnSpPr>
            <p:spPr>
              <a:xfrm rot="10800000">
                <a:off x="4140768" y="4168414"/>
                <a:ext cx="0" cy="97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3" name="Google Shape;1033;p28"/>
              <p:cNvCxnSpPr/>
              <p:nvPr/>
            </p:nvCxnSpPr>
            <p:spPr>
              <a:xfrm rot="10800000">
                <a:off x="8604125" y="4167973"/>
                <a:ext cx="639600" cy="827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4" name="Google Shape;1034;p28"/>
              <p:cNvCxnSpPr/>
              <p:nvPr/>
            </p:nvCxnSpPr>
            <p:spPr>
              <a:xfrm rot="10800000">
                <a:off x="7177411" y="4168114"/>
                <a:ext cx="545400" cy="973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5" name="Google Shape;1035;p28"/>
              <p:cNvCxnSpPr/>
              <p:nvPr/>
            </p:nvCxnSpPr>
            <p:spPr>
              <a:xfrm rot="10800000">
                <a:off x="5977796" y="4167975"/>
                <a:ext cx="318300" cy="98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36" name="Google Shape;1036;p28"/>
              <p:cNvCxnSpPr/>
              <p:nvPr/>
            </p:nvCxnSpPr>
            <p:spPr>
              <a:xfrm rot="10800000">
                <a:off x="5022082" y="4168100"/>
                <a:ext cx="74400" cy="963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037" name="Google Shape;1037;p28"/>
            <p:cNvGrpSpPr/>
            <p:nvPr/>
          </p:nvGrpSpPr>
          <p:grpSpPr>
            <a:xfrm>
              <a:off x="-6475" y="1955300"/>
              <a:ext cx="9141075" cy="2654569"/>
              <a:chOff x="-6475" y="1955300"/>
              <a:chExt cx="9141075" cy="2654569"/>
            </a:xfrm>
          </p:grpSpPr>
          <p:sp>
            <p:nvSpPr>
              <p:cNvPr id="1038" name="Google Shape;1038;p28"/>
              <p:cNvSpPr/>
              <p:nvPr/>
            </p:nvSpPr>
            <p:spPr>
              <a:xfrm flipH="1">
                <a:off x="8835800" y="1955324"/>
                <a:ext cx="298800" cy="2654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28"/>
              <p:cNvSpPr/>
              <p:nvPr/>
            </p:nvSpPr>
            <p:spPr>
              <a:xfrm flipH="1">
                <a:off x="8393675" y="2253901"/>
                <a:ext cx="298800" cy="2355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28"/>
              <p:cNvSpPr/>
              <p:nvPr/>
            </p:nvSpPr>
            <p:spPr>
              <a:xfrm flipH="1">
                <a:off x="7951575" y="2619897"/>
                <a:ext cx="298800" cy="1989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28"/>
              <p:cNvSpPr/>
              <p:nvPr/>
            </p:nvSpPr>
            <p:spPr>
              <a:xfrm flipH="1">
                <a:off x="7509450" y="2985922"/>
                <a:ext cx="298800" cy="1623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28"/>
              <p:cNvSpPr/>
              <p:nvPr/>
            </p:nvSpPr>
            <p:spPr>
              <a:xfrm flipH="1">
                <a:off x="7067350" y="3429010"/>
                <a:ext cx="298800" cy="1180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8"/>
              <p:cNvSpPr/>
              <p:nvPr/>
            </p:nvSpPr>
            <p:spPr>
              <a:xfrm flipH="1">
                <a:off x="6625225" y="3631269"/>
                <a:ext cx="298800" cy="978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28"/>
              <p:cNvSpPr/>
              <p:nvPr/>
            </p:nvSpPr>
            <p:spPr>
              <a:xfrm flipH="1">
                <a:off x="6183125" y="3775752"/>
                <a:ext cx="298800" cy="834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28"/>
              <p:cNvSpPr/>
              <p:nvPr/>
            </p:nvSpPr>
            <p:spPr>
              <a:xfrm>
                <a:off x="-6475" y="1955300"/>
                <a:ext cx="298800" cy="26544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8"/>
              <p:cNvSpPr/>
              <p:nvPr/>
            </p:nvSpPr>
            <p:spPr>
              <a:xfrm>
                <a:off x="435650" y="2253901"/>
                <a:ext cx="298800" cy="2355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28"/>
              <p:cNvSpPr/>
              <p:nvPr/>
            </p:nvSpPr>
            <p:spPr>
              <a:xfrm>
                <a:off x="877750" y="2619897"/>
                <a:ext cx="298800" cy="1989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28"/>
              <p:cNvSpPr/>
              <p:nvPr/>
            </p:nvSpPr>
            <p:spPr>
              <a:xfrm>
                <a:off x="1319875" y="2985922"/>
                <a:ext cx="298800" cy="16239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8"/>
              <p:cNvSpPr/>
              <p:nvPr/>
            </p:nvSpPr>
            <p:spPr>
              <a:xfrm>
                <a:off x="1761975" y="3429001"/>
                <a:ext cx="298800" cy="11808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28"/>
              <p:cNvSpPr/>
              <p:nvPr/>
            </p:nvSpPr>
            <p:spPr>
              <a:xfrm>
                <a:off x="2204100" y="3631269"/>
                <a:ext cx="298800" cy="978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28"/>
              <p:cNvSpPr/>
              <p:nvPr/>
            </p:nvSpPr>
            <p:spPr>
              <a:xfrm>
                <a:off x="2646200" y="3775752"/>
                <a:ext cx="298800" cy="8340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28"/>
              <p:cNvSpPr/>
              <p:nvPr/>
            </p:nvSpPr>
            <p:spPr>
              <a:xfrm>
                <a:off x="3088325" y="3949122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28"/>
              <p:cNvSpPr/>
              <p:nvPr/>
            </p:nvSpPr>
            <p:spPr>
              <a:xfrm>
                <a:off x="5741001" y="3949122"/>
                <a:ext cx="298800" cy="660600"/>
              </a:xfrm>
              <a:prstGeom prst="rect">
                <a:avLst/>
              </a:prstGeom>
              <a:solidFill>
                <a:srgbClr val="A4ABD7">
                  <a:alpha val="476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4" name="Google Shape;1054;p28"/>
          <p:cNvGrpSpPr/>
          <p:nvPr/>
        </p:nvGrpSpPr>
        <p:grpSpPr>
          <a:xfrm>
            <a:off x="1344296" y="-3"/>
            <a:ext cx="7921842" cy="5143495"/>
            <a:chOff x="1344296" y="-3"/>
            <a:chExt cx="7921842" cy="5143495"/>
          </a:xfrm>
        </p:grpSpPr>
        <p:pic>
          <p:nvPicPr>
            <p:cNvPr id="1055" name="Google Shape;1055;p28"/>
            <p:cNvPicPr preferRelativeResize="0"/>
            <p:nvPr/>
          </p:nvPicPr>
          <p:blipFill rotWithShape="1">
            <a:blip r:embed="rId2">
              <a:alphaModFix/>
            </a:blip>
            <a:srcRect l="28959" t="12546" r="12546" b="12546"/>
            <a:stretch/>
          </p:blipFill>
          <p:spPr>
            <a:xfrm rot="10800000">
              <a:off x="8344502" y="3058875"/>
              <a:ext cx="854948" cy="701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56" name="Google Shape;1056;p28"/>
            <p:cNvGrpSpPr/>
            <p:nvPr/>
          </p:nvGrpSpPr>
          <p:grpSpPr>
            <a:xfrm>
              <a:off x="8520160" y="433502"/>
              <a:ext cx="745978" cy="516368"/>
              <a:chOff x="923424" y="1580182"/>
              <a:chExt cx="1171264" cy="810752"/>
            </a:xfrm>
          </p:grpSpPr>
          <p:sp>
            <p:nvSpPr>
              <p:cNvPr id="1057" name="Google Shape;1057;p28"/>
              <p:cNvSpPr/>
              <p:nvPr/>
            </p:nvSpPr>
            <p:spPr>
              <a:xfrm>
                <a:off x="9234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8"/>
              <p:cNvSpPr/>
              <p:nvPr/>
            </p:nvSpPr>
            <p:spPr>
              <a:xfrm>
                <a:off x="1626624" y="1782870"/>
                <a:ext cx="468064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4" h="25337" fill="none" extrusionOk="0">
                    <a:moveTo>
                      <a:pt x="21940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0" y="25336"/>
                    </a:lnTo>
                    <a:lnTo>
                      <a:pt x="29254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8"/>
              <p:cNvSpPr/>
              <p:nvPr/>
            </p:nvSpPr>
            <p:spPr>
              <a:xfrm>
                <a:off x="1274896" y="1580182"/>
                <a:ext cx="468096" cy="405392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7" fill="none" extrusionOk="0">
                    <a:moveTo>
                      <a:pt x="21942" y="1"/>
                    </a:moveTo>
                    <a:lnTo>
                      <a:pt x="7314" y="1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8"/>
              <p:cNvSpPr/>
              <p:nvPr/>
            </p:nvSpPr>
            <p:spPr>
              <a:xfrm>
                <a:off x="1274896" y="1985558"/>
                <a:ext cx="468096" cy="405376"/>
              </a:xfrm>
              <a:custGeom>
                <a:avLst/>
                <a:gdLst/>
                <a:ahLst/>
                <a:cxnLst/>
                <a:rect l="l" t="t" r="r" b="b"/>
                <a:pathLst>
                  <a:path w="29256" h="25336" fill="none" extrusionOk="0">
                    <a:moveTo>
                      <a:pt x="21942" y="0"/>
                    </a:moveTo>
                    <a:lnTo>
                      <a:pt x="7314" y="0"/>
                    </a:lnTo>
                    <a:lnTo>
                      <a:pt x="0" y="12668"/>
                    </a:lnTo>
                    <a:lnTo>
                      <a:pt x="7314" y="25336"/>
                    </a:lnTo>
                    <a:lnTo>
                      <a:pt x="21942" y="25336"/>
                    </a:lnTo>
                    <a:lnTo>
                      <a:pt x="29256" y="12668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2"/>
                </a:solidFill>
                <a:prstDash val="solid"/>
                <a:miter lim="228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1" name="Google Shape;1061;p28"/>
            <p:cNvSpPr/>
            <p:nvPr/>
          </p:nvSpPr>
          <p:spPr>
            <a:xfrm rot="1771310">
              <a:off x="2062725" y="6351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A4ABD7">
                <a:alpha val="256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8"/>
            <p:cNvSpPr/>
            <p:nvPr/>
          </p:nvSpPr>
          <p:spPr>
            <a:xfrm rot="1771310">
              <a:off x="1407750" y="4730163"/>
              <a:ext cx="349937" cy="349812"/>
            </a:xfrm>
            <a:custGeom>
              <a:avLst/>
              <a:gdLst/>
              <a:ahLst/>
              <a:cxnLst/>
              <a:rect l="l" t="t" r="r" b="b"/>
              <a:pathLst>
                <a:path w="36610" h="36610" extrusionOk="0">
                  <a:moveTo>
                    <a:pt x="36609" y="21428"/>
                  </a:moveTo>
                  <a:lnTo>
                    <a:pt x="36609" y="15183"/>
                  </a:lnTo>
                  <a:lnTo>
                    <a:pt x="32092" y="15183"/>
                  </a:lnTo>
                  <a:cubicBezTo>
                    <a:pt x="31732" y="13592"/>
                    <a:pt x="31102" y="12105"/>
                    <a:pt x="30257" y="10768"/>
                  </a:cubicBezTo>
                  <a:lnTo>
                    <a:pt x="33456" y="7569"/>
                  </a:lnTo>
                  <a:lnTo>
                    <a:pt x="29041" y="3154"/>
                  </a:lnTo>
                  <a:lnTo>
                    <a:pt x="25842" y="6353"/>
                  </a:lnTo>
                  <a:cubicBezTo>
                    <a:pt x="24505" y="5508"/>
                    <a:pt x="23019" y="4878"/>
                    <a:pt x="21427" y="4519"/>
                  </a:cubicBezTo>
                  <a:lnTo>
                    <a:pt x="21427" y="1"/>
                  </a:lnTo>
                  <a:lnTo>
                    <a:pt x="15183" y="1"/>
                  </a:lnTo>
                  <a:lnTo>
                    <a:pt x="15183" y="4519"/>
                  </a:lnTo>
                  <a:cubicBezTo>
                    <a:pt x="13591" y="4878"/>
                    <a:pt x="12105" y="5508"/>
                    <a:pt x="10768" y="6353"/>
                  </a:cubicBezTo>
                  <a:lnTo>
                    <a:pt x="7569" y="3154"/>
                  </a:lnTo>
                  <a:lnTo>
                    <a:pt x="3154" y="7569"/>
                  </a:lnTo>
                  <a:lnTo>
                    <a:pt x="6353" y="10768"/>
                  </a:lnTo>
                  <a:cubicBezTo>
                    <a:pt x="5508" y="12105"/>
                    <a:pt x="4878" y="13592"/>
                    <a:pt x="4519" y="15183"/>
                  </a:cubicBezTo>
                  <a:lnTo>
                    <a:pt x="1" y="15183"/>
                  </a:lnTo>
                  <a:lnTo>
                    <a:pt x="1" y="21428"/>
                  </a:lnTo>
                  <a:lnTo>
                    <a:pt x="4519" y="21428"/>
                  </a:lnTo>
                  <a:cubicBezTo>
                    <a:pt x="4878" y="23019"/>
                    <a:pt x="5508" y="24505"/>
                    <a:pt x="6353" y="25843"/>
                  </a:cubicBezTo>
                  <a:lnTo>
                    <a:pt x="3154" y="29042"/>
                  </a:lnTo>
                  <a:lnTo>
                    <a:pt x="7569" y="33457"/>
                  </a:lnTo>
                  <a:lnTo>
                    <a:pt x="10768" y="30258"/>
                  </a:lnTo>
                  <a:cubicBezTo>
                    <a:pt x="12105" y="31103"/>
                    <a:pt x="13591" y="31732"/>
                    <a:pt x="15183" y="32092"/>
                  </a:cubicBezTo>
                  <a:lnTo>
                    <a:pt x="15183" y="36610"/>
                  </a:lnTo>
                  <a:lnTo>
                    <a:pt x="21427" y="36610"/>
                  </a:lnTo>
                  <a:lnTo>
                    <a:pt x="21427" y="32092"/>
                  </a:lnTo>
                  <a:cubicBezTo>
                    <a:pt x="23019" y="31732"/>
                    <a:pt x="24505" y="31103"/>
                    <a:pt x="25842" y="30258"/>
                  </a:cubicBezTo>
                  <a:lnTo>
                    <a:pt x="29041" y="33457"/>
                  </a:lnTo>
                  <a:lnTo>
                    <a:pt x="33456" y="29042"/>
                  </a:lnTo>
                  <a:lnTo>
                    <a:pt x="30257" y="25843"/>
                  </a:lnTo>
                  <a:cubicBezTo>
                    <a:pt x="31102" y="24505"/>
                    <a:pt x="31732" y="23019"/>
                    <a:pt x="32092" y="21428"/>
                  </a:cubicBezTo>
                  <a:close/>
                  <a:moveTo>
                    <a:pt x="19650" y="25059"/>
                  </a:moveTo>
                  <a:cubicBezTo>
                    <a:pt x="14803" y="25978"/>
                    <a:pt x="10633" y="21808"/>
                    <a:pt x="11551" y="16960"/>
                  </a:cubicBezTo>
                  <a:cubicBezTo>
                    <a:pt x="12064" y="14251"/>
                    <a:pt x="14249" y="12066"/>
                    <a:pt x="16958" y="11551"/>
                  </a:cubicBezTo>
                  <a:cubicBezTo>
                    <a:pt x="21805" y="10631"/>
                    <a:pt x="25980" y="14805"/>
                    <a:pt x="25059" y="19653"/>
                  </a:cubicBezTo>
                  <a:cubicBezTo>
                    <a:pt x="24546" y="22362"/>
                    <a:pt x="22359" y="24546"/>
                    <a:pt x="19650" y="25059"/>
                  </a:cubicBezTo>
                  <a:close/>
                </a:path>
              </a:pathLst>
            </a:custGeom>
            <a:solidFill>
              <a:srgbClr val="FFFFFF">
                <a:alpha val="452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ecular One"/>
              <a:buNone/>
              <a:defRPr sz="3500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8" r:id="rId6"/>
    <p:sldLayoutId id="2147483660" r:id="rId7"/>
    <p:sldLayoutId id="2147483673" r:id="rId8"/>
    <p:sldLayoutId id="2147483674" r:id="rId9"/>
    <p:sldLayoutId id="2147483678" r:id="rId10"/>
    <p:sldLayoutId id="2147483679" r:id="rId11"/>
    <p:sldLayoutId id="214748368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p32"/>
          <p:cNvSpPr txBox="1">
            <a:spLocks noGrp="1"/>
          </p:cNvSpPr>
          <p:nvPr>
            <p:ph type="ctrTitle" idx="2"/>
          </p:nvPr>
        </p:nvSpPr>
        <p:spPr>
          <a:xfrm>
            <a:off x="564232" y="1435555"/>
            <a:ext cx="5973045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Topic: Build a </a:t>
            </a:r>
            <a:br>
              <a:rPr lang="en" sz="4300"/>
            </a:br>
            <a:r>
              <a:rPr lang="en" sz="4300"/>
              <a:t>website to </a:t>
            </a:r>
            <a:br>
              <a:rPr lang="en" sz="4300"/>
            </a:br>
            <a:r>
              <a:rPr lang="en" sz="4300"/>
              <a:t>sell books</a:t>
            </a:r>
            <a:endParaRPr sz="4300" dirty="0"/>
          </a:p>
        </p:txBody>
      </p:sp>
      <p:sp>
        <p:nvSpPr>
          <p:cNvPr id="1074" name="Google Shape;1074;p32"/>
          <p:cNvSpPr/>
          <p:nvPr/>
        </p:nvSpPr>
        <p:spPr>
          <a:xfrm>
            <a:off x="822951" y="3743150"/>
            <a:ext cx="4728900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5" name="Google Shape;1075;p32"/>
          <p:cNvSpPr txBox="1">
            <a:spLocks noGrp="1"/>
          </p:cNvSpPr>
          <p:nvPr>
            <p:ph type="ctrTitle"/>
          </p:nvPr>
        </p:nvSpPr>
        <p:spPr>
          <a:xfrm>
            <a:off x="713225" y="525800"/>
            <a:ext cx="6348300" cy="3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Human Computer Interaction (HCI)</a:t>
            </a:r>
            <a:endParaRPr dirty="0">
              <a:solidFill>
                <a:schemeClr val="lt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sp>
        <p:nvSpPr>
          <p:cNvPr id="1076" name="Google Shape;1076;p32"/>
          <p:cNvSpPr txBox="1">
            <a:spLocks noGrp="1"/>
          </p:cNvSpPr>
          <p:nvPr>
            <p:ph type="subTitle" idx="1"/>
          </p:nvPr>
        </p:nvSpPr>
        <p:spPr>
          <a:xfrm>
            <a:off x="922500" y="3723240"/>
            <a:ext cx="4280700" cy="41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GVHD: Ts. Nguyễn Thiên Bảo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077" name="Google Shape;1077;p32"/>
          <p:cNvGrpSpPr/>
          <p:nvPr/>
        </p:nvGrpSpPr>
        <p:grpSpPr>
          <a:xfrm>
            <a:off x="5768331" y="2010972"/>
            <a:ext cx="2982003" cy="2825777"/>
            <a:chOff x="405994" y="1318049"/>
            <a:chExt cx="3395199" cy="3217326"/>
          </a:xfrm>
        </p:grpSpPr>
        <p:pic>
          <p:nvPicPr>
            <p:cNvPr id="1078" name="Google Shape;1078;p32"/>
            <p:cNvPicPr preferRelativeResize="0"/>
            <p:nvPr/>
          </p:nvPicPr>
          <p:blipFill rotWithShape="1">
            <a:blip r:embed="rId3">
              <a:alphaModFix/>
            </a:blip>
            <a:srcRect t="14449"/>
            <a:stretch/>
          </p:blipFill>
          <p:spPr>
            <a:xfrm>
              <a:off x="405994" y="1318049"/>
              <a:ext cx="3395199" cy="3217326"/>
            </a:xfrm>
            <a:prstGeom prst="rect">
              <a:avLst/>
            </a:prstGeom>
            <a:noFill/>
            <a:ln>
              <a:noFill/>
            </a:ln>
            <a:effectLst>
              <a:outerShdw blurRad="271463" dist="114300" dir="21540000" algn="bl" rotWithShape="0">
                <a:schemeClr val="lt1">
                  <a:alpha val="90000"/>
                </a:schemeClr>
              </a:outerShdw>
            </a:effectLst>
          </p:spPr>
        </p:pic>
        <p:grpSp>
          <p:nvGrpSpPr>
            <p:cNvPr id="1079" name="Google Shape;1079;p32"/>
            <p:cNvGrpSpPr/>
            <p:nvPr/>
          </p:nvGrpSpPr>
          <p:grpSpPr>
            <a:xfrm>
              <a:off x="1873458" y="3693401"/>
              <a:ext cx="848565" cy="408774"/>
              <a:chOff x="1873458" y="3693401"/>
              <a:chExt cx="848565" cy="408774"/>
            </a:xfrm>
          </p:grpSpPr>
          <p:pic>
            <p:nvPicPr>
              <p:cNvPr id="1080" name="Google Shape;1080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552699" y="3795698"/>
                <a:ext cx="169324" cy="15612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1" name="Google Shape;1081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165250" y="3777174"/>
                <a:ext cx="120750" cy="11132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2" name="Google Shape;1082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2306998" y="3952399"/>
                <a:ext cx="162452" cy="14977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083" name="Google Shape;1083;p32"/>
              <p:cNvPicPr preferRelativeResize="0"/>
              <p:nvPr/>
            </p:nvPicPr>
            <p:blipFill rotWithShape="1">
              <a:blip r:embed="rId4">
                <a:alphaModFix amt="80000"/>
              </a:blip>
              <a:srcRect t="19048" r="17641"/>
              <a:stretch/>
            </p:blipFill>
            <p:spPr>
              <a:xfrm rot="10800000">
                <a:off x="1873458" y="3693401"/>
                <a:ext cx="164726" cy="15187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</p:grpSp>
      </p:grpSp>
      <p:sp>
        <p:nvSpPr>
          <p:cNvPr id="1084" name="Google Shape;1084;p32"/>
          <p:cNvSpPr/>
          <p:nvPr/>
        </p:nvSpPr>
        <p:spPr>
          <a:xfrm>
            <a:off x="7061525" y="598214"/>
            <a:ext cx="1369200" cy="418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Secular One"/>
                <a:ea typeface="Secular One"/>
                <a:cs typeface="Secular One"/>
                <a:sym typeface="Secular One"/>
              </a:rPr>
              <a:t>Nhóm </a:t>
            </a:r>
            <a:r>
              <a:rPr lang="en" dirty="0">
                <a:solidFill>
                  <a:schemeClr val="accent1"/>
                </a:solidFill>
                <a:latin typeface="Secular One"/>
                <a:ea typeface="Secular One"/>
                <a:cs typeface="Secular One"/>
                <a:sym typeface="Secular One"/>
              </a:rPr>
              <a:t>01</a:t>
            </a:r>
            <a:endParaRPr dirty="0">
              <a:solidFill>
                <a:schemeClr val="accent1"/>
              </a:solidFill>
              <a:latin typeface="Secular One"/>
              <a:ea typeface="Secular One"/>
              <a:cs typeface="Secular One"/>
              <a:sym typeface="Secular One"/>
            </a:endParaRPr>
          </a:p>
        </p:txBody>
      </p:sp>
      <p:pic>
        <p:nvPicPr>
          <p:cNvPr id="1085" name="Google Shape;108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11950" y="1254300"/>
            <a:ext cx="1057848" cy="96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6" name="Google Shape;1086;p32"/>
          <p:cNvPicPr preferRelativeResize="0"/>
          <p:nvPr/>
        </p:nvPicPr>
        <p:blipFill rotWithShape="1">
          <a:blip r:embed="rId6">
            <a:alphaModFix/>
          </a:blip>
          <a:srcRect l="28959" t="12546" r="12546" b="12546"/>
          <a:stretch/>
        </p:blipFill>
        <p:spPr>
          <a:xfrm rot="10800000">
            <a:off x="5045277" y="3329500"/>
            <a:ext cx="854948" cy="701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7" name="Google Shape;1087;p32"/>
          <p:cNvGrpSpPr/>
          <p:nvPr/>
        </p:nvGrpSpPr>
        <p:grpSpPr>
          <a:xfrm>
            <a:off x="8057785" y="1252227"/>
            <a:ext cx="745978" cy="516368"/>
            <a:chOff x="923424" y="1580182"/>
            <a:chExt cx="1171264" cy="810752"/>
          </a:xfrm>
        </p:grpSpPr>
        <p:sp>
          <p:nvSpPr>
            <p:cNvPr id="1088" name="Google Shape;1088;p32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2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2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2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2" name="Google Shape;1092;p32"/>
          <p:cNvSpPr/>
          <p:nvPr/>
        </p:nvSpPr>
        <p:spPr>
          <a:xfrm rot="1771310">
            <a:off x="253375" y="22568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348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3469564" y="1313818"/>
            <a:ext cx="4065850" cy="24799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Tinos for Powerline" panose="02020603050405020304" pitchFamily="18" charset="0"/>
                <a:cs typeface="Tinos for Powerline" panose="02020603050405020304" pitchFamily="18" charset="0"/>
              </a:rPr>
              <a:t>Khảo sát </a:t>
            </a:r>
            <a:br>
              <a:rPr lang="en-US" b="1">
                <a:latin typeface="Tinos for Powerline" panose="02020603050405020304" pitchFamily="18" charset="0"/>
                <a:cs typeface="Tinos for Powerline" panose="02020603050405020304" pitchFamily="18" charset="0"/>
              </a:rPr>
            </a:br>
            <a:r>
              <a:rPr lang="en-US" b="1">
                <a:latin typeface="Tinos for Powerline" panose="02020603050405020304" pitchFamily="18" charset="0"/>
                <a:cs typeface="Tinos for Powerline" panose="02020603050405020304" pitchFamily="18" charset="0"/>
              </a:rPr>
              <a:t>đề tài</a:t>
            </a:r>
            <a:endParaRPr b="1" dirty="0">
              <a:latin typeface="Tinos for Powerline" panose="02020603050405020304" pitchFamily="18" charset="0"/>
              <a:cs typeface="Tinos for Powerline" panose="02020603050405020304" pitchFamily="18" charset="0"/>
            </a:endParaRPr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140;p34">
            <a:extLst>
              <a:ext uri="{FF2B5EF4-FFF2-40B4-BE49-F238E27FC236}">
                <a16:creationId xmlns:a16="http://schemas.microsoft.com/office/drawing/2014/main" id="{2F3AF3B3-C160-D4AB-061D-4EB577A0D1B6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3" name="Google Shape;1141;p34">
              <a:extLst>
                <a:ext uri="{FF2B5EF4-FFF2-40B4-BE49-F238E27FC236}">
                  <a16:creationId xmlns:a16="http://schemas.microsoft.com/office/drawing/2014/main" id="{952398CB-FC14-BCBC-4CFB-6EA60D7D9F07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42;p34">
              <a:extLst>
                <a:ext uri="{FF2B5EF4-FFF2-40B4-BE49-F238E27FC236}">
                  <a16:creationId xmlns:a16="http://schemas.microsoft.com/office/drawing/2014/main" id="{D54EF5BA-BE62-A56B-2A5B-5DD4336A5C08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148;p34">
            <a:extLst>
              <a:ext uri="{FF2B5EF4-FFF2-40B4-BE49-F238E27FC236}">
                <a16:creationId xmlns:a16="http://schemas.microsoft.com/office/drawing/2014/main" id="{E69230EF-9763-F3A0-0386-4EF2E638EB2F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980230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5" name="Google Shape;1925;p48"/>
          <p:cNvGrpSpPr/>
          <p:nvPr/>
        </p:nvGrpSpPr>
        <p:grpSpPr>
          <a:xfrm>
            <a:off x="6504396" y="1398391"/>
            <a:ext cx="1229462" cy="1229417"/>
            <a:chOff x="3873150" y="1466650"/>
            <a:chExt cx="1397751" cy="1397700"/>
          </a:xfrm>
        </p:grpSpPr>
        <p:sp>
          <p:nvSpPr>
            <p:cNvPr id="1926" name="Google Shape;1926;p48"/>
            <p:cNvSpPr/>
            <p:nvPr/>
          </p:nvSpPr>
          <p:spPr>
            <a:xfrm>
              <a:off x="3873150" y="1466650"/>
              <a:ext cx="1397700" cy="1397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8"/>
            <p:cNvSpPr/>
            <p:nvPr/>
          </p:nvSpPr>
          <p:spPr>
            <a:xfrm flipH="1">
              <a:off x="3873201" y="1466650"/>
              <a:ext cx="1397700" cy="1397700"/>
            </a:xfrm>
            <a:prstGeom prst="blockArc">
              <a:avLst>
                <a:gd name="adj1" fmla="val 5400645"/>
                <a:gd name="adj2" fmla="val 16256715"/>
                <a:gd name="adj3" fmla="val 12710"/>
              </a:avLst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8" name="Google Shape;1928;p48"/>
          <p:cNvSpPr txBox="1">
            <a:spLocks noGrp="1"/>
          </p:cNvSpPr>
          <p:nvPr>
            <p:ph type="title" idx="3"/>
          </p:nvPr>
        </p:nvSpPr>
        <p:spPr>
          <a:xfrm>
            <a:off x="6420050" y="1809700"/>
            <a:ext cx="13977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930" name="Google Shape;1930;p48"/>
          <p:cNvSpPr txBox="1">
            <a:spLocks noGrp="1"/>
          </p:cNvSpPr>
          <p:nvPr>
            <p:ph type="subTitle" idx="2"/>
          </p:nvPr>
        </p:nvSpPr>
        <p:spPr>
          <a:xfrm>
            <a:off x="938500" y="2816100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Fahasa</a:t>
            </a:r>
            <a:endParaRPr/>
          </a:p>
        </p:txBody>
      </p:sp>
      <p:sp>
        <p:nvSpPr>
          <p:cNvPr id="1932" name="Google Shape;1932;p48"/>
          <p:cNvSpPr txBox="1">
            <a:spLocks noGrp="1"/>
          </p:cNvSpPr>
          <p:nvPr>
            <p:ph type="subTitle" idx="5"/>
          </p:nvPr>
        </p:nvSpPr>
        <p:spPr>
          <a:xfrm>
            <a:off x="3267856" y="3254930"/>
            <a:ext cx="2525842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Nhanam</a:t>
            </a:r>
            <a:endParaRPr/>
          </a:p>
        </p:txBody>
      </p:sp>
      <p:sp>
        <p:nvSpPr>
          <p:cNvPr id="1934" name="Google Shape;1934;p48"/>
          <p:cNvSpPr txBox="1">
            <a:spLocks noGrp="1"/>
          </p:cNvSpPr>
          <p:nvPr>
            <p:ph type="subTitle" idx="8"/>
          </p:nvPr>
        </p:nvSpPr>
        <p:spPr>
          <a:xfrm>
            <a:off x="6032300" y="2816100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Cachep</a:t>
            </a:r>
            <a:endParaRPr/>
          </a:p>
        </p:txBody>
      </p:sp>
      <p:grpSp>
        <p:nvGrpSpPr>
          <p:cNvPr id="1935" name="Google Shape;1935;p48"/>
          <p:cNvGrpSpPr/>
          <p:nvPr/>
        </p:nvGrpSpPr>
        <p:grpSpPr>
          <a:xfrm>
            <a:off x="1512876" y="1500843"/>
            <a:ext cx="1024551" cy="1024514"/>
            <a:chOff x="1326250" y="1466650"/>
            <a:chExt cx="1397751" cy="1397700"/>
          </a:xfrm>
        </p:grpSpPr>
        <p:sp>
          <p:nvSpPr>
            <p:cNvPr id="1936" name="Google Shape;1936;p48"/>
            <p:cNvSpPr/>
            <p:nvPr/>
          </p:nvSpPr>
          <p:spPr>
            <a:xfrm>
              <a:off x="1326250" y="1466650"/>
              <a:ext cx="1397700" cy="1397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8"/>
            <p:cNvSpPr/>
            <p:nvPr/>
          </p:nvSpPr>
          <p:spPr>
            <a:xfrm flipH="1">
              <a:off x="1326301" y="1466650"/>
              <a:ext cx="1397700" cy="1397700"/>
            </a:xfrm>
            <a:prstGeom prst="blockArc">
              <a:avLst>
                <a:gd name="adj1" fmla="val 10798115"/>
                <a:gd name="adj2" fmla="val 16256715"/>
                <a:gd name="adj3" fmla="val 12710"/>
              </a:avLst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8" name="Google Shape;1938;p48"/>
          <p:cNvGrpSpPr/>
          <p:nvPr/>
        </p:nvGrpSpPr>
        <p:grpSpPr>
          <a:xfrm>
            <a:off x="3873125" y="1600680"/>
            <a:ext cx="1397751" cy="1397700"/>
            <a:chOff x="6420050" y="1466650"/>
            <a:chExt cx="1397751" cy="1397700"/>
          </a:xfrm>
        </p:grpSpPr>
        <p:sp>
          <p:nvSpPr>
            <p:cNvPr id="1939" name="Google Shape;1939;p48"/>
            <p:cNvSpPr/>
            <p:nvPr/>
          </p:nvSpPr>
          <p:spPr>
            <a:xfrm>
              <a:off x="6420050" y="1466650"/>
              <a:ext cx="1397700" cy="1397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8"/>
            <p:cNvSpPr/>
            <p:nvPr/>
          </p:nvSpPr>
          <p:spPr>
            <a:xfrm flipH="1">
              <a:off x="6420101" y="1466650"/>
              <a:ext cx="1397700" cy="1397700"/>
            </a:xfrm>
            <a:prstGeom prst="blockArc">
              <a:avLst>
                <a:gd name="adj1" fmla="val 26082"/>
                <a:gd name="adj2" fmla="val 16256715"/>
                <a:gd name="adj3" fmla="val 12710"/>
              </a:avLst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1" name="Google Shape;1941;p4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lt"/>
              </a:rPr>
              <a:t>Khảo sát từ phía người mua hàng</a:t>
            </a:r>
            <a:endParaRPr>
              <a:latin typeface="+mj-lt"/>
            </a:endParaRPr>
          </a:p>
        </p:txBody>
      </p:sp>
      <p:sp>
        <p:nvSpPr>
          <p:cNvPr id="1942" name="Google Shape;1942;p48"/>
          <p:cNvSpPr txBox="1">
            <a:spLocks noGrp="1"/>
          </p:cNvSpPr>
          <p:nvPr>
            <p:ph type="title" idx="6"/>
          </p:nvPr>
        </p:nvSpPr>
        <p:spPr>
          <a:xfrm>
            <a:off x="3873150" y="2096130"/>
            <a:ext cx="13977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943" name="Google Shape;1943;p48"/>
          <p:cNvSpPr txBox="1">
            <a:spLocks noGrp="1"/>
          </p:cNvSpPr>
          <p:nvPr>
            <p:ph type="title"/>
          </p:nvPr>
        </p:nvSpPr>
        <p:spPr>
          <a:xfrm>
            <a:off x="1474900" y="1809700"/>
            <a:ext cx="11004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944" name="Google Shape;1944;p48"/>
          <p:cNvSpPr/>
          <p:nvPr/>
        </p:nvSpPr>
        <p:spPr>
          <a:xfrm rot="1771310">
            <a:off x="3144850" y="23968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377282-C7E0-95E1-22D5-E5FCD9A66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84" y="3166549"/>
            <a:ext cx="2693972" cy="15153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02C78F-9C5D-5AF2-28A8-EF40FDF06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027" y="3562159"/>
            <a:ext cx="2693972" cy="15153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A2C0C8-1844-EF0F-FFA7-BD5CE4CD35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7398" y="3166549"/>
            <a:ext cx="2693972" cy="1515359"/>
          </a:xfrm>
          <a:prstGeom prst="rect">
            <a:avLst/>
          </a:prstGeom>
        </p:spPr>
      </p:pic>
      <p:grpSp>
        <p:nvGrpSpPr>
          <p:cNvPr id="2" name="Google Shape;1140;p34">
            <a:extLst>
              <a:ext uri="{FF2B5EF4-FFF2-40B4-BE49-F238E27FC236}">
                <a16:creationId xmlns:a16="http://schemas.microsoft.com/office/drawing/2014/main" id="{815861E5-66D6-31C3-733A-2DB1560C133B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3" name="Google Shape;1141;p34">
              <a:extLst>
                <a:ext uri="{FF2B5EF4-FFF2-40B4-BE49-F238E27FC236}">
                  <a16:creationId xmlns:a16="http://schemas.microsoft.com/office/drawing/2014/main" id="{B15A7A42-BA5D-630B-2539-5149AB6CC4FB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42;p34">
              <a:extLst>
                <a:ext uri="{FF2B5EF4-FFF2-40B4-BE49-F238E27FC236}">
                  <a16:creationId xmlns:a16="http://schemas.microsoft.com/office/drawing/2014/main" id="{46855FAA-2A87-F206-8412-E6C508BF3D2F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148;p34">
            <a:extLst>
              <a:ext uri="{FF2B5EF4-FFF2-40B4-BE49-F238E27FC236}">
                <a16:creationId xmlns:a16="http://schemas.microsoft.com/office/drawing/2014/main" id="{BADFBF41-14D8-921C-B473-B83C4A151B3B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9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5" name="Google Shape;1925;p48"/>
          <p:cNvGrpSpPr/>
          <p:nvPr/>
        </p:nvGrpSpPr>
        <p:grpSpPr>
          <a:xfrm>
            <a:off x="6504396" y="1398391"/>
            <a:ext cx="1229462" cy="1229417"/>
            <a:chOff x="3873150" y="1466650"/>
            <a:chExt cx="1397751" cy="1397700"/>
          </a:xfrm>
        </p:grpSpPr>
        <p:sp>
          <p:nvSpPr>
            <p:cNvPr id="1926" name="Google Shape;1926;p48"/>
            <p:cNvSpPr/>
            <p:nvPr/>
          </p:nvSpPr>
          <p:spPr>
            <a:xfrm>
              <a:off x="3873150" y="1466650"/>
              <a:ext cx="1397700" cy="1397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8"/>
            <p:cNvSpPr/>
            <p:nvPr/>
          </p:nvSpPr>
          <p:spPr>
            <a:xfrm flipH="1">
              <a:off x="3873201" y="1466650"/>
              <a:ext cx="1397700" cy="1397700"/>
            </a:xfrm>
            <a:prstGeom prst="blockArc">
              <a:avLst>
                <a:gd name="adj1" fmla="val 5400645"/>
                <a:gd name="adj2" fmla="val 16256715"/>
                <a:gd name="adj3" fmla="val 12710"/>
              </a:avLst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8" name="Google Shape;1928;p48"/>
          <p:cNvSpPr txBox="1">
            <a:spLocks noGrp="1"/>
          </p:cNvSpPr>
          <p:nvPr>
            <p:ph type="title" idx="3"/>
          </p:nvPr>
        </p:nvSpPr>
        <p:spPr>
          <a:xfrm>
            <a:off x="6420050" y="1809700"/>
            <a:ext cx="13977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930" name="Google Shape;1930;p48"/>
          <p:cNvSpPr txBox="1">
            <a:spLocks noGrp="1"/>
          </p:cNvSpPr>
          <p:nvPr>
            <p:ph type="subTitle" idx="2"/>
          </p:nvPr>
        </p:nvSpPr>
        <p:spPr>
          <a:xfrm>
            <a:off x="938500" y="2816100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Shopee</a:t>
            </a:r>
            <a:endParaRPr/>
          </a:p>
        </p:txBody>
      </p:sp>
      <p:sp>
        <p:nvSpPr>
          <p:cNvPr id="1932" name="Google Shape;1932;p48"/>
          <p:cNvSpPr txBox="1">
            <a:spLocks noGrp="1"/>
          </p:cNvSpPr>
          <p:nvPr>
            <p:ph type="subTitle" idx="5"/>
          </p:nvPr>
        </p:nvSpPr>
        <p:spPr>
          <a:xfrm>
            <a:off x="3267856" y="3254930"/>
            <a:ext cx="2525842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Tiki</a:t>
            </a:r>
            <a:endParaRPr/>
          </a:p>
        </p:txBody>
      </p:sp>
      <p:sp>
        <p:nvSpPr>
          <p:cNvPr id="1934" name="Google Shape;1934;p48"/>
          <p:cNvSpPr txBox="1">
            <a:spLocks noGrp="1"/>
          </p:cNvSpPr>
          <p:nvPr>
            <p:ph type="subTitle" idx="8"/>
          </p:nvPr>
        </p:nvSpPr>
        <p:spPr>
          <a:xfrm>
            <a:off x="6032300" y="2816100"/>
            <a:ext cx="2173200" cy="4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Lazada</a:t>
            </a:r>
            <a:endParaRPr/>
          </a:p>
        </p:txBody>
      </p:sp>
      <p:grpSp>
        <p:nvGrpSpPr>
          <p:cNvPr id="1935" name="Google Shape;1935;p48"/>
          <p:cNvGrpSpPr/>
          <p:nvPr/>
        </p:nvGrpSpPr>
        <p:grpSpPr>
          <a:xfrm>
            <a:off x="1512876" y="1500843"/>
            <a:ext cx="1024551" cy="1024514"/>
            <a:chOff x="1326250" y="1466650"/>
            <a:chExt cx="1397751" cy="1397700"/>
          </a:xfrm>
        </p:grpSpPr>
        <p:sp>
          <p:nvSpPr>
            <p:cNvPr id="1936" name="Google Shape;1936;p48"/>
            <p:cNvSpPr/>
            <p:nvPr/>
          </p:nvSpPr>
          <p:spPr>
            <a:xfrm>
              <a:off x="1326250" y="1466650"/>
              <a:ext cx="1397700" cy="1397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8"/>
            <p:cNvSpPr/>
            <p:nvPr/>
          </p:nvSpPr>
          <p:spPr>
            <a:xfrm flipH="1">
              <a:off x="1326301" y="1466650"/>
              <a:ext cx="1397700" cy="1397700"/>
            </a:xfrm>
            <a:prstGeom prst="blockArc">
              <a:avLst>
                <a:gd name="adj1" fmla="val 10798115"/>
                <a:gd name="adj2" fmla="val 16256715"/>
                <a:gd name="adj3" fmla="val 12710"/>
              </a:avLst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8" name="Google Shape;1938;p48"/>
          <p:cNvGrpSpPr/>
          <p:nvPr/>
        </p:nvGrpSpPr>
        <p:grpSpPr>
          <a:xfrm>
            <a:off x="3873125" y="1600680"/>
            <a:ext cx="1397751" cy="1397700"/>
            <a:chOff x="6420050" y="1466650"/>
            <a:chExt cx="1397751" cy="1397700"/>
          </a:xfrm>
        </p:grpSpPr>
        <p:sp>
          <p:nvSpPr>
            <p:cNvPr id="1939" name="Google Shape;1939;p48"/>
            <p:cNvSpPr/>
            <p:nvPr/>
          </p:nvSpPr>
          <p:spPr>
            <a:xfrm>
              <a:off x="6420050" y="1466650"/>
              <a:ext cx="1397700" cy="1397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8"/>
            <p:cNvSpPr/>
            <p:nvPr/>
          </p:nvSpPr>
          <p:spPr>
            <a:xfrm flipH="1">
              <a:off x="6420101" y="1466650"/>
              <a:ext cx="1397700" cy="1397700"/>
            </a:xfrm>
            <a:prstGeom prst="blockArc">
              <a:avLst>
                <a:gd name="adj1" fmla="val 26082"/>
                <a:gd name="adj2" fmla="val 16256715"/>
                <a:gd name="adj3" fmla="val 12710"/>
              </a:avLst>
            </a:prstGeom>
            <a:gradFill>
              <a:gsLst>
                <a:gs pos="0">
                  <a:schemeClr val="accent2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1" name="Google Shape;1941;p48"/>
          <p:cNvSpPr txBox="1">
            <a:spLocks noGrp="1"/>
          </p:cNvSpPr>
          <p:nvPr>
            <p:ph type="title" idx="9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lt"/>
              </a:rPr>
              <a:t>Khảo sát từ phía người bán hàng</a:t>
            </a:r>
            <a:endParaRPr>
              <a:latin typeface="+mj-lt"/>
            </a:endParaRPr>
          </a:p>
        </p:txBody>
      </p:sp>
      <p:sp>
        <p:nvSpPr>
          <p:cNvPr id="1942" name="Google Shape;1942;p48"/>
          <p:cNvSpPr txBox="1">
            <a:spLocks noGrp="1"/>
          </p:cNvSpPr>
          <p:nvPr>
            <p:ph type="title" idx="6"/>
          </p:nvPr>
        </p:nvSpPr>
        <p:spPr>
          <a:xfrm>
            <a:off x="3873150" y="2096130"/>
            <a:ext cx="13977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943" name="Google Shape;1943;p48"/>
          <p:cNvSpPr txBox="1">
            <a:spLocks noGrp="1"/>
          </p:cNvSpPr>
          <p:nvPr>
            <p:ph type="title"/>
          </p:nvPr>
        </p:nvSpPr>
        <p:spPr>
          <a:xfrm>
            <a:off x="1474900" y="1809700"/>
            <a:ext cx="1100400" cy="4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944" name="Google Shape;1944;p48"/>
          <p:cNvSpPr/>
          <p:nvPr/>
        </p:nvSpPr>
        <p:spPr>
          <a:xfrm rot="1771310">
            <a:off x="3144850" y="23968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EB8566-ED03-875C-490D-737A9EE0A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656" y="3162720"/>
            <a:ext cx="2693972" cy="15153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29E12F-7ECB-63A7-C228-2FFCA8976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7398" y="3162719"/>
            <a:ext cx="2693973" cy="15153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C5B3E06-D720-9889-F93F-2E4BE9C158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4988" y="3562159"/>
            <a:ext cx="2693973" cy="1515360"/>
          </a:xfrm>
          <a:prstGeom prst="rect">
            <a:avLst/>
          </a:prstGeom>
        </p:spPr>
      </p:pic>
      <p:grpSp>
        <p:nvGrpSpPr>
          <p:cNvPr id="2" name="Google Shape;1140;p34">
            <a:extLst>
              <a:ext uri="{FF2B5EF4-FFF2-40B4-BE49-F238E27FC236}">
                <a16:creationId xmlns:a16="http://schemas.microsoft.com/office/drawing/2014/main" id="{BAC1A81E-D7CB-7E44-52A7-1ECA3AF39782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4" name="Google Shape;1141;p34">
              <a:extLst>
                <a:ext uri="{FF2B5EF4-FFF2-40B4-BE49-F238E27FC236}">
                  <a16:creationId xmlns:a16="http://schemas.microsoft.com/office/drawing/2014/main" id="{4E8B7361-7641-543E-904F-4B19EFB34459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42;p34">
              <a:extLst>
                <a:ext uri="{FF2B5EF4-FFF2-40B4-BE49-F238E27FC236}">
                  <a16:creationId xmlns:a16="http://schemas.microsoft.com/office/drawing/2014/main" id="{8BB166F1-0048-B283-FCC5-DE624E91498A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1148;p34">
            <a:extLst>
              <a:ext uri="{FF2B5EF4-FFF2-40B4-BE49-F238E27FC236}">
                <a16:creationId xmlns:a16="http://schemas.microsoft.com/office/drawing/2014/main" id="{45361B1C-4C63-D0C6-40AA-867A7F121FC9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07901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9" name="Google Shape;1219;p35"/>
          <p:cNvGrpSpPr/>
          <p:nvPr/>
        </p:nvGrpSpPr>
        <p:grpSpPr>
          <a:xfrm>
            <a:off x="713231" y="539508"/>
            <a:ext cx="1211612" cy="438051"/>
            <a:chOff x="175552" y="1101686"/>
            <a:chExt cx="520944" cy="188336"/>
          </a:xfrm>
        </p:grpSpPr>
        <p:sp>
          <p:nvSpPr>
            <p:cNvPr id="1220" name="Google Shape;1220;p35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5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5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5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5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5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5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5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5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5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5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5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5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5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5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5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5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5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5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5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5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5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4" name="Google Shape;1244;p35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-1434151">
            <a:off x="4935049" y="3324801"/>
            <a:ext cx="726651" cy="5965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5" name="Google Shape;1245;p35"/>
          <p:cNvPicPr preferRelativeResize="0"/>
          <p:nvPr/>
        </p:nvPicPr>
        <p:blipFill rotWithShape="1">
          <a:blip r:embed="rId4">
            <a:alphaModFix/>
          </a:blip>
          <a:srcRect l="7501" t="14406" r="9607" b="8266"/>
          <a:stretch/>
        </p:blipFill>
        <p:spPr>
          <a:xfrm rot="1278179">
            <a:off x="6314387" y="1379025"/>
            <a:ext cx="633202" cy="78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6" name="Google Shape;1246;p35"/>
          <p:cNvPicPr preferRelativeResize="0"/>
          <p:nvPr/>
        </p:nvPicPr>
        <p:blipFill rotWithShape="1">
          <a:blip r:embed="rId5">
            <a:alphaModFix/>
          </a:blip>
          <a:srcRect l="14610" r="14603"/>
          <a:stretch/>
        </p:blipFill>
        <p:spPr>
          <a:xfrm>
            <a:off x="7159575" y="2565325"/>
            <a:ext cx="834949" cy="9756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7" name="Google Shape;1247;p35"/>
          <p:cNvGrpSpPr/>
          <p:nvPr/>
        </p:nvGrpSpPr>
        <p:grpSpPr>
          <a:xfrm>
            <a:off x="7577049" y="1128328"/>
            <a:ext cx="745978" cy="516368"/>
            <a:chOff x="923424" y="1580182"/>
            <a:chExt cx="1171264" cy="810752"/>
          </a:xfrm>
        </p:grpSpPr>
        <p:sp>
          <p:nvSpPr>
            <p:cNvPr id="1248" name="Google Shape;1248;p35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5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5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140;p34">
            <a:extLst>
              <a:ext uri="{FF2B5EF4-FFF2-40B4-BE49-F238E27FC236}">
                <a16:creationId xmlns:a16="http://schemas.microsoft.com/office/drawing/2014/main" id="{0F9C55C2-5A5E-812E-D1AE-B4D45C7D70F5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3" name="Google Shape;1141;p34">
              <a:extLst>
                <a:ext uri="{FF2B5EF4-FFF2-40B4-BE49-F238E27FC236}">
                  <a16:creationId xmlns:a16="http://schemas.microsoft.com/office/drawing/2014/main" id="{4F94B390-7175-4B14-CD38-F4192345DEBA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42;p34">
              <a:extLst>
                <a:ext uri="{FF2B5EF4-FFF2-40B4-BE49-F238E27FC236}">
                  <a16:creationId xmlns:a16="http://schemas.microsoft.com/office/drawing/2014/main" id="{6D4641FB-51C3-0580-C8FF-4CE95E3B1A01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148;p34">
            <a:extLst>
              <a:ext uri="{FF2B5EF4-FFF2-40B4-BE49-F238E27FC236}">
                <a16:creationId xmlns:a16="http://schemas.microsoft.com/office/drawing/2014/main" id="{D7840F98-3623-CF60-7163-B2B78AE7A272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11</a:t>
            </a:r>
          </a:p>
        </p:txBody>
      </p:sp>
      <p:sp>
        <p:nvSpPr>
          <p:cNvPr id="6" name="Google Shape;1216;p35">
            <a:extLst>
              <a:ext uri="{FF2B5EF4-FFF2-40B4-BE49-F238E27FC236}">
                <a16:creationId xmlns:a16="http://schemas.microsoft.com/office/drawing/2014/main" id="{FA048975-A84B-CFC3-6539-45A06681278D}"/>
              </a:ext>
            </a:extLst>
          </p:cNvPr>
          <p:cNvSpPr/>
          <p:nvPr/>
        </p:nvSpPr>
        <p:spPr>
          <a:xfrm>
            <a:off x="2386916" y="2214186"/>
            <a:ext cx="4680900" cy="681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218;p35">
            <a:extLst>
              <a:ext uri="{FF2B5EF4-FFF2-40B4-BE49-F238E27FC236}">
                <a16:creationId xmlns:a16="http://schemas.microsoft.com/office/drawing/2014/main" id="{2D64BA12-7515-9E22-4B1A-6C0A5C9F21DF}"/>
              </a:ext>
            </a:extLst>
          </p:cNvPr>
          <p:cNvSpPr txBox="1">
            <a:spLocks/>
          </p:cNvSpPr>
          <p:nvPr/>
        </p:nvSpPr>
        <p:spPr>
          <a:xfrm>
            <a:off x="2560200" y="2265736"/>
            <a:ext cx="4285500" cy="5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 algn="ctr"/>
            <a:r>
              <a:rPr lang="en-US" sz="2000" b="1" dirty="0" err="1"/>
              <a:t>Kế</a:t>
            </a:r>
            <a:r>
              <a:rPr lang="en-US" sz="2000" b="1" dirty="0"/>
              <a:t> </a:t>
            </a:r>
            <a:r>
              <a:rPr lang="en-US" sz="2000" b="1" dirty="0" err="1"/>
              <a:t>Hoạch</a:t>
            </a:r>
            <a:r>
              <a:rPr lang="en-US" sz="2000" b="1" dirty="0"/>
              <a:t> </a:t>
            </a:r>
            <a:r>
              <a:rPr lang="en-US" sz="2000" b="1" dirty="0" err="1"/>
              <a:t>Thực</a:t>
            </a:r>
            <a:r>
              <a:rPr lang="en-US" sz="2000" b="1" dirty="0"/>
              <a:t> </a:t>
            </a:r>
            <a:r>
              <a:rPr lang="en-US" sz="2000" b="1" dirty="0" err="1"/>
              <a:t>Hiện</a:t>
            </a:r>
            <a:endParaRPr lang="en-US" sz="2000"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" name="Google Shape;1628;p42"/>
          <p:cNvSpPr/>
          <p:nvPr/>
        </p:nvSpPr>
        <p:spPr>
          <a:xfrm rot="1771233">
            <a:off x="5672924" y="1393265"/>
            <a:ext cx="3479443" cy="3478241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9" name="Google Shape;1629;p42"/>
          <p:cNvSpPr txBox="1">
            <a:spLocks noGrp="1"/>
          </p:cNvSpPr>
          <p:nvPr>
            <p:ph type="title"/>
          </p:nvPr>
        </p:nvSpPr>
        <p:spPr>
          <a:xfrm>
            <a:off x="1036323" y="276778"/>
            <a:ext cx="5477986" cy="73875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+mj-lt"/>
              </a:rPr>
              <a:t>Cảm ơn các bạn đã lắng nghe!!!</a:t>
            </a:r>
            <a:endParaRPr sz="2800">
              <a:latin typeface="+mj-lt"/>
            </a:endParaRPr>
          </a:p>
        </p:txBody>
      </p:sp>
      <p:pic>
        <p:nvPicPr>
          <p:cNvPr id="1630" name="Google Shape;163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9060" y="3831688"/>
            <a:ext cx="1057848" cy="96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1" name="Google Shape;1631;p42"/>
          <p:cNvGrpSpPr/>
          <p:nvPr/>
        </p:nvGrpSpPr>
        <p:grpSpPr>
          <a:xfrm>
            <a:off x="5768331" y="2010972"/>
            <a:ext cx="2982003" cy="2825777"/>
            <a:chOff x="405994" y="1318049"/>
            <a:chExt cx="3395199" cy="3217326"/>
          </a:xfrm>
        </p:grpSpPr>
        <p:pic>
          <p:nvPicPr>
            <p:cNvPr id="1632" name="Google Shape;1632;p42"/>
            <p:cNvPicPr preferRelativeResize="0"/>
            <p:nvPr/>
          </p:nvPicPr>
          <p:blipFill rotWithShape="1">
            <a:blip r:embed="rId4">
              <a:alphaModFix/>
            </a:blip>
            <a:srcRect t="14449"/>
            <a:stretch/>
          </p:blipFill>
          <p:spPr>
            <a:xfrm>
              <a:off x="405994" y="1318049"/>
              <a:ext cx="3395199" cy="3217326"/>
            </a:xfrm>
            <a:prstGeom prst="rect">
              <a:avLst/>
            </a:prstGeom>
            <a:noFill/>
            <a:ln>
              <a:noFill/>
            </a:ln>
            <a:effectLst>
              <a:outerShdw blurRad="271463" dist="114300" dir="21540000" algn="bl" rotWithShape="0">
                <a:schemeClr val="lt1">
                  <a:alpha val="90000"/>
                </a:schemeClr>
              </a:outerShdw>
            </a:effectLst>
          </p:spPr>
        </p:pic>
        <p:grpSp>
          <p:nvGrpSpPr>
            <p:cNvPr id="1633" name="Google Shape;1633;p42"/>
            <p:cNvGrpSpPr/>
            <p:nvPr/>
          </p:nvGrpSpPr>
          <p:grpSpPr>
            <a:xfrm>
              <a:off x="1873458" y="3693401"/>
              <a:ext cx="848565" cy="408774"/>
              <a:chOff x="1873458" y="3693401"/>
              <a:chExt cx="848565" cy="408774"/>
            </a:xfrm>
          </p:grpSpPr>
          <p:pic>
            <p:nvPicPr>
              <p:cNvPr id="1634" name="Google Shape;1634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552699" y="3795698"/>
                <a:ext cx="169324" cy="15612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5" name="Google Shape;1635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165250" y="3777174"/>
                <a:ext cx="120750" cy="111327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6" name="Google Shape;1636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2306998" y="3952399"/>
                <a:ext cx="162452" cy="149776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  <p:pic>
            <p:nvPicPr>
              <p:cNvPr id="1637" name="Google Shape;1637;p42"/>
              <p:cNvPicPr preferRelativeResize="0"/>
              <p:nvPr/>
            </p:nvPicPr>
            <p:blipFill rotWithShape="1">
              <a:blip r:embed="rId5">
                <a:alphaModFix amt="80000"/>
              </a:blip>
              <a:srcRect t="19048" r="17641"/>
              <a:stretch/>
            </p:blipFill>
            <p:spPr>
              <a:xfrm rot="10800000">
                <a:off x="1873458" y="3693401"/>
                <a:ext cx="164726" cy="151874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200025" dist="19050" dir="5400000" algn="bl" rotWithShape="0">
                  <a:schemeClr val="lt1">
                    <a:alpha val="80000"/>
                  </a:schemeClr>
                </a:outerShdw>
              </a:effectLst>
            </p:spPr>
          </p:pic>
        </p:grpSp>
      </p:grpSp>
      <p:grpSp>
        <p:nvGrpSpPr>
          <p:cNvPr id="1638" name="Google Shape;1638;p42"/>
          <p:cNvGrpSpPr/>
          <p:nvPr/>
        </p:nvGrpSpPr>
        <p:grpSpPr>
          <a:xfrm>
            <a:off x="720006" y="4161608"/>
            <a:ext cx="1211612" cy="438051"/>
            <a:chOff x="175552" y="1101686"/>
            <a:chExt cx="520944" cy="188336"/>
          </a:xfrm>
        </p:grpSpPr>
        <p:sp>
          <p:nvSpPr>
            <p:cNvPr id="1639" name="Google Shape;1639;p42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2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2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2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2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2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2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3" name="Google Shape;1663;p42"/>
          <p:cNvGrpSpPr/>
          <p:nvPr/>
        </p:nvGrpSpPr>
        <p:grpSpPr>
          <a:xfrm>
            <a:off x="7219156" y="539508"/>
            <a:ext cx="1211612" cy="438051"/>
            <a:chOff x="175552" y="1101686"/>
            <a:chExt cx="520944" cy="188336"/>
          </a:xfrm>
        </p:grpSpPr>
        <p:sp>
          <p:nvSpPr>
            <p:cNvPr id="1664" name="Google Shape;1664;p42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2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2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2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2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2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2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" name="Google Shape;1688;p42"/>
          <p:cNvGrpSpPr/>
          <p:nvPr/>
        </p:nvGrpSpPr>
        <p:grpSpPr>
          <a:xfrm>
            <a:off x="5768331" y="1012551"/>
            <a:ext cx="745978" cy="516368"/>
            <a:chOff x="923424" y="1580182"/>
            <a:chExt cx="1171264" cy="810752"/>
          </a:xfrm>
        </p:grpSpPr>
        <p:sp>
          <p:nvSpPr>
            <p:cNvPr id="1689" name="Google Shape;1689;p42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Thank You For Listening, HD Png Download , Transparent Png Image - PNGitem">
            <a:extLst>
              <a:ext uri="{FF2B5EF4-FFF2-40B4-BE49-F238E27FC236}">
                <a16:creationId xmlns:a16="http://schemas.microsoft.com/office/drawing/2014/main" id="{57018140-99D4-884D-5CF1-99DCD60DA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9897" y="1406459"/>
            <a:ext cx="5856301" cy="2478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oogle Shape;1140;p34">
            <a:extLst>
              <a:ext uri="{FF2B5EF4-FFF2-40B4-BE49-F238E27FC236}">
                <a16:creationId xmlns:a16="http://schemas.microsoft.com/office/drawing/2014/main" id="{9E6B0787-D0F6-ACFE-3ABC-FD109689A50E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3" name="Google Shape;1141;p34">
              <a:extLst>
                <a:ext uri="{FF2B5EF4-FFF2-40B4-BE49-F238E27FC236}">
                  <a16:creationId xmlns:a16="http://schemas.microsoft.com/office/drawing/2014/main" id="{A90A3FEE-CF1D-A313-B77F-495D1CFD3BA7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42;p34">
              <a:extLst>
                <a:ext uri="{FF2B5EF4-FFF2-40B4-BE49-F238E27FC236}">
                  <a16:creationId xmlns:a16="http://schemas.microsoft.com/office/drawing/2014/main" id="{8F09A6C7-9757-0964-ECD3-F73EC13D3F12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148;p34">
            <a:extLst>
              <a:ext uri="{FF2B5EF4-FFF2-40B4-BE49-F238E27FC236}">
                <a16:creationId xmlns:a16="http://schemas.microsoft.com/office/drawing/2014/main" id="{5C6BF389-1D85-433D-0FC9-AB1D06D9884E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12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" name="Google Shape;2023;p50"/>
          <p:cNvSpPr/>
          <p:nvPr/>
        </p:nvSpPr>
        <p:spPr>
          <a:xfrm rot="142">
            <a:off x="6128866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4" name="Google Shape;2024;p50"/>
          <p:cNvSpPr txBox="1">
            <a:spLocks noGrp="1"/>
          </p:cNvSpPr>
          <p:nvPr>
            <p:ph type="subTitle" idx="3"/>
          </p:nvPr>
        </p:nvSpPr>
        <p:spPr>
          <a:xfrm>
            <a:off x="6128894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19110285</a:t>
            </a:r>
            <a:endParaRPr sz="2400" dirty="0"/>
          </a:p>
        </p:txBody>
      </p:sp>
      <p:sp>
        <p:nvSpPr>
          <p:cNvPr id="2025" name="Google Shape;2025;p50"/>
          <p:cNvSpPr txBox="1">
            <a:spLocks noGrp="1"/>
          </p:cNvSpPr>
          <p:nvPr>
            <p:ph type="subTitle" idx="4"/>
          </p:nvPr>
        </p:nvSpPr>
        <p:spPr>
          <a:xfrm>
            <a:off x="799521" y="3385125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19110283</a:t>
            </a:r>
            <a:endParaRPr sz="2400" dirty="0"/>
          </a:p>
        </p:txBody>
      </p:sp>
      <p:sp>
        <p:nvSpPr>
          <p:cNvPr id="2027" name="Google Shape;2027;p5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lt"/>
              </a:rPr>
              <a:t>Thành viên nhóm </a:t>
            </a:r>
            <a:endParaRPr dirty="0">
              <a:latin typeface="+mj-lt"/>
            </a:endParaRPr>
          </a:p>
        </p:txBody>
      </p:sp>
      <p:sp>
        <p:nvSpPr>
          <p:cNvPr id="2028" name="Google Shape;2028;p50"/>
          <p:cNvSpPr txBox="1">
            <a:spLocks noGrp="1"/>
          </p:cNvSpPr>
          <p:nvPr>
            <p:ph type="subTitle" idx="1"/>
          </p:nvPr>
        </p:nvSpPr>
        <p:spPr>
          <a:xfrm>
            <a:off x="5877568" y="3843786"/>
            <a:ext cx="269910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Nguyễn Thị Xuân Thanh</a:t>
            </a:r>
            <a:endParaRPr sz="1800" dirty="0"/>
          </a:p>
        </p:txBody>
      </p:sp>
      <p:sp>
        <p:nvSpPr>
          <p:cNvPr id="2029" name="Google Shape;2029;p50"/>
          <p:cNvSpPr txBox="1">
            <a:spLocks noGrp="1"/>
          </p:cNvSpPr>
          <p:nvPr>
            <p:ph type="subTitle" idx="2"/>
          </p:nvPr>
        </p:nvSpPr>
        <p:spPr>
          <a:xfrm>
            <a:off x="799521" y="3843786"/>
            <a:ext cx="2208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sz="1800" dirty="0"/>
              <a:t>Nguyễn Nhật Tâm</a:t>
            </a:r>
            <a:endParaRPr sz="1800" dirty="0"/>
          </a:p>
        </p:txBody>
      </p:sp>
      <p:sp>
        <p:nvSpPr>
          <p:cNvPr id="2030" name="Google Shape;2030;p50"/>
          <p:cNvSpPr/>
          <p:nvPr/>
        </p:nvSpPr>
        <p:spPr>
          <a:xfrm rot="142">
            <a:off x="799505" y="1165720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2" name="Google Shape;2032;p50"/>
          <p:cNvSpPr/>
          <p:nvPr/>
        </p:nvSpPr>
        <p:spPr>
          <a:xfrm rot="1771310">
            <a:off x="2985164" y="32028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33" name="Google Shape;2033;p50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113005" y="1655402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4" name="Google Shape;2034;p50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8288703" y="36948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5" name="Google Shape;2035;p50"/>
          <p:cNvPicPr preferRelativeResize="0"/>
          <p:nvPr/>
        </p:nvPicPr>
        <p:blipFill rotWithShape="1">
          <a:blip r:embed="rId4">
            <a:alphaModFix/>
          </a:blip>
          <a:srcRect l="14610" r="14603" b="7501"/>
          <a:stretch/>
        </p:blipFill>
        <p:spPr>
          <a:xfrm rot="-758557">
            <a:off x="8072016" y="1094648"/>
            <a:ext cx="615609" cy="66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6" name="Google Shape;2036;p50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235592" flipH="1">
            <a:off x="348222" y="2980911"/>
            <a:ext cx="574737" cy="616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37" name="Google Shape;2037;p50"/>
          <p:cNvGrpSpPr/>
          <p:nvPr/>
        </p:nvGrpSpPr>
        <p:grpSpPr>
          <a:xfrm>
            <a:off x="2777299" y="1112202"/>
            <a:ext cx="745978" cy="516368"/>
            <a:chOff x="923424" y="1580182"/>
            <a:chExt cx="1171264" cy="810752"/>
          </a:xfrm>
        </p:grpSpPr>
        <p:sp>
          <p:nvSpPr>
            <p:cNvPr id="2038" name="Google Shape;2038;p50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0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0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0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032;p50">
            <a:extLst>
              <a:ext uri="{FF2B5EF4-FFF2-40B4-BE49-F238E27FC236}">
                <a16:creationId xmlns:a16="http://schemas.microsoft.com/office/drawing/2014/main" id="{E0A72373-A240-92F3-3BAE-DACC63DB2D1D}"/>
              </a:ext>
            </a:extLst>
          </p:cNvPr>
          <p:cNvSpPr/>
          <p:nvPr/>
        </p:nvSpPr>
        <p:spPr>
          <a:xfrm rot="1771310">
            <a:off x="5787324" y="3208421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oogle Shape;2037;p50">
            <a:extLst>
              <a:ext uri="{FF2B5EF4-FFF2-40B4-BE49-F238E27FC236}">
                <a16:creationId xmlns:a16="http://schemas.microsoft.com/office/drawing/2014/main" id="{DAA7824A-5923-4A92-1985-7C614D653639}"/>
              </a:ext>
            </a:extLst>
          </p:cNvPr>
          <p:cNvGrpSpPr/>
          <p:nvPr/>
        </p:nvGrpSpPr>
        <p:grpSpPr>
          <a:xfrm>
            <a:off x="5579459" y="1117760"/>
            <a:ext cx="745978" cy="516368"/>
            <a:chOff x="923424" y="1580182"/>
            <a:chExt cx="1171264" cy="810752"/>
          </a:xfrm>
        </p:grpSpPr>
        <p:sp>
          <p:nvSpPr>
            <p:cNvPr id="4" name="Google Shape;2038;p50">
              <a:extLst>
                <a:ext uri="{FF2B5EF4-FFF2-40B4-BE49-F238E27FC236}">
                  <a16:creationId xmlns:a16="http://schemas.microsoft.com/office/drawing/2014/main" id="{AB3553E4-F888-5938-3420-C2AFDA5808CD}"/>
                </a:ext>
              </a:extLst>
            </p:cNvPr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039;p50">
              <a:extLst>
                <a:ext uri="{FF2B5EF4-FFF2-40B4-BE49-F238E27FC236}">
                  <a16:creationId xmlns:a16="http://schemas.microsoft.com/office/drawing/2014/main" id="{3C9C8BE9-2BD5-7197-77F0-D62A330C668C}"/>
                </a:ext>
              </a:extLst>
            </p:cNvPr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040;p50">
              <a:extLst>
                <a:ext uri="{FF2B5EF4-FFF2-40B4-BE49-F238E27FC236}">
                  <a16:creationId xmlns:a16="http://schemas.microsoft.com/office/drawing/2014/main" id="{9B01C426-E439-6384-C5F5-5ED58B9499BC}"/>
                </a:ext>
              </a:extLst>
            </p:cNvPr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041;p50">
              <a:extLst>
                <a:ext uri="{FF2B5EF4-FFF2-40B4-BE49-F238E27FC236}">
                  <a16:creationId xmlns:a16="http://schemas.microsoft.com/office/drawing/2014/main" id="{93CF8797-94B4-90A4-8A2B-82230AB43E13}"/>
                </a:ext>
              </a:extLst>
            </p:cNvPr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2023;p50">
            <a:extLst>
              <a:ext uri="{FF2B5EF4-FFF2-40B4-BE49-F238E27FC236}">
                <a16:creationId xmlns:a16="http://schemas.microsoft.com/office/drawing/2014/main" id="{BFEA7CEC-B7D4-5BBF-7B21-45159580C4AE}"/>
              </a:ext>
            </a:extLst>
          </p:cNvPr>
          <p:cNvSpPr/>
          <p:nvPr/>
        </p:nvSpPr>
        <p:spPr>
          <a:xfrm rot="142">
            <a:off x="3457971" y="1171289"/>
            <a:ext cx="2208956" cy="2208407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024;p50">
            <a:extLst>
              <a:ext uri="{FF2B5EF4-FFF2-40B4-BE49-F238E27FC236}">
                <a16:creationId xmlns:a16="http://schemas.microsoft.com/office/drawing/2014/main" id="{661BFFC5-DAC6-C5C3-E838-5FDACF445E9A}"/>
              </a:ext>
            </a:extLst>
          </p:cNvPr>
          <p:cNvSpPr txBox="1">
            <a:spLocks/>
          </p:cNvSpPr>
          <p:nvPr/>
        </p:nvSpPr>
        <p:spPr>
          <a:xfrm>
            <a:off x="3457999" y="3390694"/>
            <a:ext cx="22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2400" dirty="0"/>
              <a:t>19110313</a:t>
            </a:r>
          </a:p>
        </p:txBody>
      </p:sp>
      <p:sp>
        <p:nvSpPr>
          <p:cNvPr id="11" name="Google Shape;2028;p50">
            <a:extLst>
              <a:ext uri="{FF2B5EF4-FFF2-40B4-BE49-F238E27FC236}">
                <a16:creationId xmlns:a16="http://schemas.microsoft.com/office/drawing/2014/main" id="{D8940948-1436-6624-0470-6EB949206103}"/>
              </a:ext>
            </a:extLst>
          </p:cNvPr>
          <p:cNvSpPr txBox="1">
            <a:spLocks/>
          </p:cNvSpPr>
          <p:nvPr/>
        </p:nvSpPr>
        <p:spPr>
          <a:xfrm>
            <a:off x="3457999" y="3849355"/>
            <a:ext cx="2208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 sz="1800" dirty="0" err="1"/>
              <a:t>Đoàn</a:t>
            </a:r>
            <a:r>
              <a:rPr lang="en-US" sz="1800" dirty="0"/>
              <a:t> </a:t>
            </a:r>
            <a:r>
              <a:rPr lang="en-US" sz="1800" dirty="0" err="1"/>
              <a:t>Thị</a:t>
            </a:r>
            <a:r>
              <a:rPr lang="en-US" sz="1800" dirty="0"/>
              <a:t> Thanh </a:t>
            </a:r>
            <a:r>
              <a:rPr lang="en-US" sz="1800" dirty="0" err="1"/>
              <a:t>Vân</a:t>
            </a:r>
            <a:endParaRPr lang="en-US" sz="1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067D5C4-82C7-CFA2-0E8B-471A9A7DF2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5599" y="1504325"/>
            <a:ext cx="1463040" cy="14630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55A9326-FC1F-24D5-85E7-70B6D22B1F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25170" y="1520430"/>
            <a:ext cx="1463040" cy="146304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75D8DDF-9C65-4268-3773-DEF40A199B4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7240" y="1520430"/>
            <a:ext cx="1463040" cy="14630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1" name="Google Shape;1131;p34"/>
          <p:cNvGrpSpPr/>
          <p:nvPr/>
        </p:nvGrpSpPr>
        <p:grpSpPr>
          <a:xfrm>
            <a:off x="5419492" y="2981900"/>
            <a:ext cx="599700" cy="599700"/>
            <a:chOff x="7030339" y="1393551"/>
            <a:chExt cx="599700" cy="599700"/>
          </a:xfrm>
        </p:grpSpPr>
        <p:sp>
          <p:nvSpPr>
            <p:cNvPr id="1132" name="Google Shape;1132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34"/>
          <p:cNvGrpSpPr/>
          <p:nvPr/>
        </p:nvGrpSpPr>
        <p:grpSpPr>
          <a:xfrm>
            <a:off x="2331465" y="2981900"/>
            <a:ext cx="599700" cy="599700"/>
            <a:chOff x="7030339" y="1393551"/>
            <a:chExt cx="599700" cy="599700"/>
          </a:xfrm>
        </p:grpSpPr>
        <p:sp>
          <p:nvSpPr>
            <p:cNvPr id="1135" name="Google Shape;1135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34"/>
          <p:cNvGrpSpPr/>
          <p:nvPr/>
        </p:nvGrpSpPr>
        <p:grpSpPr>
          <a:xfrm>
            <a:off x="3875478" y="1611356"/>
            <a:ext cx="599700" cy="599700"/>
            <a:chOff x="7030339" y="1393551"/>
            <a:chExt cx="599700" cy="599700"/>
          </a:xfrm>
        </p:grpSpPr>
        <p:sp>
          <p:nvSpPr>
            <p:cNvPr id="1138" name="Google Shape;1138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34"/>
          <p:cNvGrpSpPr/>
          <p:nvPr/>
        </p:nvGrpSpPr>
        <p:grpSpPr>
          <a:xfrm>
            <a:off x="787451" y="1611356"/>
            <a:ext cx="599700" cy="599700"/>
            <a:chOff x="7030339" y="1393551"/>
            <a:chExt cx="599700" cy="599700"/>
          </a:xfrm>
        </p:grpSpPr>
        <p:sp>
          <p:nvSpPr>
            <p:cNvPr id="1141" name="Google Shape;1141;p34"/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4"/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3" name="Google Shape;1143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N</a:t>
            </a:r>
            <a:r>
              <a:rPr lang="en" dirty="0">
                <a:latin typeface="+mj-lt"/>
              </a:rPr>
              <a:t>ội dung báo cáo</a:t>
            </a:r>
            <a:endParaRPr dirty="0">
              <a:latin typeface="+mj-lt"/>
            </a:endParaRPr>
          </a:p>
        </p:txBody>
      </p:sp>
      <p:sp>
        <p:nvSpPr>
          <p:cNvPr id="1148" name="Google Shape;1148;p34"/>
          <p:cNvSpPr txBox="1">
            <a:spLocks noGrp="1"/>
          </p:cNvSpPr>
          <p:nvPr>
            <p:ph type="title" idx="5"/>
          </p:nvPr>
        </p:nvSpPr>
        <p:spPr>
          <a:xfrm>
            <a:off x="806189" y="1687406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149" name="Google Shape;1149;p34"/>
          <p:cNvSpPr txBox="1">
            <a:spLocks noGrp="1"/>
          </p:cNvSpPr>
          <p:nvPr>
            <p:ph type="title" idx="6"/>
          </p:nvPr>
        </p:nvSpPr>
        <p:spPr>
          <a:xfrm>
            <a:off x="2360905" y="3057950"/>
            <a:ext cx="557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50" name="Google Shape;1150;p34"/>
          <p:cNvSpPr txBox="1">
            <a:spLocks noGrp="1"/>
          </p:cNvSpPr>
          <p:nvPr>
            <p:ph type="title" idx="8"/>
          </p:nvPr>
        </p:nvSpPr>
        <p:spPr>
          <a:xfrm>
            <a:off x="5438242" y="3057950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151" name="Google Shape;1151;p34"/>
          <p:cNvSpPr txBox="1">
            <a:spLocks noGrp="1"/>
          </p:cNvSpPr>
          <p:nvPr>
            <p:ph type="title" idx="7"/>
          </p:nvPr>
        </p:nvSpPr>
        <p:spPr>
          <a:xfrm>
            <a:off x="3896472" y="1687406"/>
            <a:ext cx="557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152" name="Google Shape;1152;p34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8001699" y="1985127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53" name="Google Shape;1153;p34"/>
          <p:cNvGrpSpPr/>
          <p:nvPr/>
        </p:nvGrpSpPr>
        <p:grpSpPr>
          <a:xfrm>
            <a:off x="7216781" y="619150"/>
            <a:ext cx="1211612" cy="438051"/>
            <a:chOff x="175552" y="1101686"/>
            <a:chExt cx="520944" cy="188336"/>
          </a:xfrm>
        </p:grpSpPr>
        <p:sp>
          <p:nvSpPr>
            <p:cNvPr id="1154" name="Google Shape;1154;p34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4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4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4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4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4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4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4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4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4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4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4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4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4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4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4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4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4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4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34"/>
          <p:cNvGrpSpPr/>
          <p:nvPr/>
        </p:nvGrpSpPr>
        <p:grpSpPr>
          <a:xfrm>
            <a:off x="713231" y="4173125"/>
            <a:ext cx="1211612" cy="438051"/>
            <a:chOff x="175552" y="1101686"/>
            <a:chExt cx="520944" cy="188336"/>
          </a:xfrm>
        </p:grpSpPr>
        <p:sp>
          <p:nvSpPr>
            <p:cNvPr id="1179" name="Google Shape;1179;p34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4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4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4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4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4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4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4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4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4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4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4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4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4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4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4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4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4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4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3" name="Google Shape;1203;p34"/>
          <p:cNvSpPr txBox="1">
            <a:spLocks noGrp="1"/>
          </p:cNvSpPr>
          <p:nvPr>
            <p:ph type="subTitle" idx="9"/>
          </p:nvPr>
        </p:nvSpPr>
        <p:spPr>
          <a:xfrm>
            <a:off x="1427605" y="1844796"/>
            <a:ext cx="2447861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 Medium for Powerlin" pitchFamily="2" charset="0"/>
                <a:ea typeface="Roboto Mono Medium for Powerlin" pitchFamily="2" charset="0"/>
              </a:rPr>
              <a:t>Lý do chọn đề tài</a:t>
            </a:r>
            <a:endParaRPr sz="2000" dirty="0">
              <a:latin typeface="Roboto Mono Medium for Powerlin" pitchFamily="2" charset="0"/>
              <a:ea typeface="Roboto Mono Medium for Powerlin" pitchFamily="2" charset="0"/>
            </a:endParaRPr>
          </a:p>
        </p:txBody>
      </p:sp>
      <p:sp>
        <p:nvSpPr>
          <p:cNvPr id="1204" name="Google Shape;1204;p34"/>
          <p:cNvSpPr txBox="1">
            <a:spLocks noGrp="1"/>
          </p:cNvSpPr>
          <p:nvPr>
            <p:ph type="subTitle" idx="13"/>
          </p:nvPr>
        </p:nvSpPr>
        <p:spPr>
          <a:xfrm>
            <a:off x="4708933" y="1822311"/>
            <a:ext cx="2328949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Roboto Mono Medium for Powerlin" pitchFamily="2" charset="0"/>
                <a:ea typeface="Roboto Mono Medium for Powerlin" pitchFamily="2" charset="0"/>
              </a:rPr>
              <a:t>Khảo sát đề tài</a:t>
            </a:r>
            <a:endParaRPr sz="2000" dirty="0">
              <a:latin typeface="Roboto Mono Medium for Powerlin" pitchFamily="2" charset="0"/>
              <a:ea typeface="Roboto Mono Medium for Powerlin" pitchFamily="2" charset="0"/>
            </a:endParaRPr>
          </a:p>
        </p:txBody>
      </p:sp>
      <p:sp>
        <p:nvSpPr>
          <p:cNvPr id="1205" name="Google Shape;1205;p34"/>
          <p:cNvSpPr txBox="1">
            <a:spLocks noGrp="1"/>
          </p:cNvSpPr>
          <p:nvPr>
            <p:ph type="subTitle" idx="14"/>
          </p:nvPr>
        </p:nvSpPr>
        <p:spPr>
          <a:xfrm>
            <a:off x="2972326" y="3215345"/>
            <a:ext cx="2406127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Roboto Mono Medium for Powerlin" pitchFamily="2" charset="0"/>
                <a:ea typeface="Roboto Mono Medium for Powerlin" pitchFamily="2" charset="0"/>
              </a:rPr>
              <a:t>Công nghệ sử dụng</a:t>
            </a:r>
            <a:endParaRPr sz="2000" dirty="0">
              <a:latin typeface="Roboto Mono Medium for Powerlin" pitchFamily="2" charset="0"/>
              <a:ea typeface="Roboto Mono Medium for Powerlin" pitchFamily="2" charset="0"/>
            </a:endParaRPr>
          </a:p>
        </p:txBody>
      </p:sp>
      <p:sp>
        <p:nvSpPr>
          <p:cNvPr id="1206" name="Google Shape;1206;p34"/>
          <p:cNvSpPr txBox="1">
            <a:spLocks noGrp="1"/>
          </p:cNvSpPr>
          <p:nvPr>
            <p:ph type="subTitle" idx="15"/>
          </p:nvPr>
        </p:nvSpPr>
        <p:spPr>
          <a:xfrm>
            <a:off x="6171600" y="3215345"/>
            <a:ext cx="21762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Roboto Mono Medium for Powerlin" pitchFamily="2" charset="0"/>
                <a:ea typeface="Roboto Mono Medium for Powerlin" pitchFamily="2" charset="0"/>
              </a:rPr>
              <a:t>Mục tiêu đề tài</a:t>
            </a:r>
            <a:endParaRPr sz="2000" b="1" dirty="0">
              <a:latin typeface="Roboto Mono Medium for Powerlin" pitchFamily="2" charset="0"/>
              <a:ea typeface="Roboto Mono Medium for Powerlin" pitchFamily="2" charset="0"/>
            </a:endParaRPr>
          </a:p>
        </p:txBody>
      </p:sp>
      <p:grpSp>
        <p:nvGrpSpPr>
          <p:cNvPr id="1207" name="Google Shape;1207;p34"/>
          <p:cNvGrpSpPr/>
          <p:nvPr/>
        </p:nvGrpSpPr>
        <p:grpSpPr>
          <a:xfrm>
            <a:off x="5853435" y="241902"/>
            <a:ext cx="745978" cy="516368"/>
            <a:chOff x="923424" y="1580182"/>
            <a:chExt cx="1171264" cy="810752"/>
          </a:xfrm>
        </p:grpSpPr>
        <p:sp>
          <p:nvSpPr>
            <p:cNvPr id="1208" name="Google Shape;1208;p34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4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4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4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140;p34">
            <a:extLst>
              <a:ext uri="{FF2B5EF4-FFF2-40B4-BE49-F238E27FC236}">
                <a16:creationId xmlns:a16="http://schemas.microsoft.com/office/drawing/2014/main" id="{F3142FD6-549E-00E4-A6FB-9F1FB143F277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3" name="Google Shape;1141;p34">
              <a:extLst>
                <a:ext uri="{FF2B5EF4-FFF2-40B4-BE49-F238E27FC236}">
                  <a16:creationId xmlns:a16="http://schemas.microsoft.com/office/drawing/2014/main" id="{ADFF3245-0AB9-3D65-402F-65E068859A32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42;p34">
              <a:extLst>
                <a:ext uri="{FF2B5EF4-FFF2-40B4-BE49-F238E27FC236}">
                  <a16:creationId xmlns:a16="http://schemas.microsoft.com/office/drawing/2014/main" id="{B10D7068-E19E-C036-5EA2-30B96F316867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148;p34">
            <a:extLst>
              <a:ext uri="{FF2B5EF4-FFF2-40B4-BE49-F238E27FC236}">
                <a16:creationId xmlns:a16="http://schemas.microsoft.com/office/drawing/2014/main" id="{24284EF3-D395-56E9-809E-952FD0FB787F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3469564" y="1313818"/>
            <a:ext cx="4065850" cy="24799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Tinos for Powerline" panose="02020603050405020304" pitchFamily="18" charset="0"/>
                <a:cs typeface="Tinos for Powerline" panose="02020603050405020304" pitchFamily="18" charset="0"/>
              </a:rPr>
              <a:t>Lý do </a:t>
            </a:r>
            <a:br>
              <a:rPr lang="en-US" b="1">
                <a:latin typeface="Tinos for Powerline" panose="02020603050405020304" pitchFamily="18" charset="0"/>
                <a:cs typeface="Tinos for Powerline" panose="02020603050405020304" pitchFamily="18" charset="0"/>
              </a:rPr>
            </a:br>
            <a:r>
              <a:rPr lang="en-US" b="1">
                <a:latin typeface="Tinos for Powerline" panose="02020603050405020304" pitchFamily="18" charset="0"/>
                <a:cs typeface="Tinos for Powerline" panose="02020603050405020304" pitchFamily="18" charset="0"/>
              </a:rPr>
              <a:t>chọn đề tài</a:t>
            </a:r>
            <a:endParaRPr b="1" dirty="0">
              <a:latin typeface="Tinos for Powerline" panose="02020603050405020304" pitchFamily="18" charset="0"/>
              <a:cs typeface="Tinos for Powerline" panose="02020603050405020304" pitchFamily="18" charset="0"/>
            </a:endParaRPr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140;p34">
            <a:extLst>
              <a:ext uri="{FF2B5EF4-FFF2-40B4-BE49-F238E27FC236}">
                <a16:creationId xmlns:a16="http://schemas.microsoft.com/office/drawing/2014/main" id="{2F3AF3B3-C160-D4AB-061D-4EB577A0D1B6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3" name="Google Shape;1141;p34">
              <a:extLst>
                <a:ext uri="{FF2B5EF4-FFF2-40B4-BE49-F238E27FC236}">
                  <a16:creationId xmlns:a16="http://schemas.microsoft.com/office/drawing/2014/main" id="{952398CB-FC14-BCBC-4CFB-6EA60D7D9F07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42;p34">
              <a:extLst>
                <a:ext uri="{FF2B5EF4-FFF2-40B4-BE49-F238E27FC236}">
                  <a16:creationId xmlns:a16="http://schemas.microsoft.com/office/drawing/2014/main" id="{D54EF5BA-BE62-A56B-2A5B-5DD4336A5C08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148;p34">
            <a:extLst>
              <a:ext uri="{FF2B5EF4-FFF2-40B4-BE49-F238E27FC236}">
                <a16:creationId xmlns:a16="http://schemas.microsoft.com/office/drawing/2014/main" id="{E69230EF-9763-F3A0-0386-4EF2E638EB2F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57"/>
          <p:cNvSpPr/>
          <p:nvPr/>
        </p:nvSpPr>
        <p:spPr>
          <a:xfrm>
            <a:off x="2348826" y="3322503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3" name="Google Shape;2233;p57"/>
          <p:cNvSpPr/>
          <p:nvPr/>
        </p:nvSpPr>
        <p:spPr>
          <a:xfrm>
            <a:off x="4978038" y="1499666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34" name="Google Shape;2234;p57"/>
          <p:cNvSpPr txBox="1">
            <a:spLocks noGrp="1"/>
          </p:cNvSpPr>
          <p:nvPr>
            <p:ph type="subTitle" idx="1"/>
          </p:nvPr>
        </p:nvSpPr>
        <p:spPr>
          <a:xfrm>
            <a:off x="3011100" y="3775677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/>
              <a:t>Công</a:t>
            </a:r>
            <a:r>
              <a:rPr lang="en-US" sz="1600" dirty="0"/>
              <a:t> </a:t>
            </a:r>
            <a:r>
              <a:rPr lang="en-US" sz="1600" dirty="0" err="1"/>
              <a:t>nghệ</a:t>
            </a:r>
            <a:r>
              <a:rPr lang="en-US" sz="1600" dirty="0"/>
              <a:t> </a:t>
            </a:r>
            <a:r>
              <a:rPr lang="en-US" sz="1600" dirty="0" err="1"/>
              <a:t>phát</a:t>
            </a:r>
            <a:r>
              <a:rPr lang="en-US" sz="1600" dirty="0"/>
              <a:t> </a:t>
            </a:r>
            <a:r>
              <a:rPr lang="en-US" sz="1600" dirty="0" err="1"/>
              <a:t>triển</a:t>
            </a:r>
            <a:r>
              <a:rPr lang="en-US" sz="1600" dirty="0"/>
              <a:t> </a:t>
            </a:r>
            <a:r>
              <a:rPr lang="en-US" sz="1600" dirty="0" err="1"/>
              <a:t>mạnh</a:t>
            </a:r>
            <a:endParaRPr 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/>
              <a:t>Bước</a:t>
            </a:r>
            <a:r>
              <a:rPr lang="en-US" sz="1600" dirty="0"/>
              <a:t> </a:t>
            </a:r>
            <a:r>
              <a:rPr lang="en-US" sz="1600" dirty="0" err="1"/>
              <a:t>vào</a:t>
            </a:r>
            <a:r>
              <a:rPr lang="en-US" sz="1600" dirty="0"/>
              <a:t> </a:t>
            </a:r>
            <a:r>
              <a:rPr lang="en-US" sz="1600" dirty="0" err="1"/>
              <a:t>giai</a:t>
            </a:r>
            <a:r>
              <a:rPr lang="en-US" sz="1600" dirty="0"/>
              <a:t> </a:t>
            </a:r>
            <a:r>
              <a:rPr lang="en-US" sz="1600" dirty="0" err="1"/>
              <a:t>đoạn</a:t>
            </a:r>
            <a:r>
              <a:rPr lang="en-US" sz="1600" dirty="0"/>
              <a:t> </a:t>
            </a:r>
            <a:r>
              <a:rPr lang="en-US" sz="1600" dirty="0" err="1"/>
              <a:t>chuyển</a:t>
            </a:r>
            <a:r>
              <a:rPr lang="en-US" sz="1600" dirty="0"/>
              <a:t> </a:t>
            </a:r>
            <a:r>
              <a:rPr lang="en-US" sz="1600" dirty="0" err="1"/>
              <a:t>đổi</a:t>
            </a:r>
            <a:r>
              <a:rPr lang="en-US" sz="1600" dirty="0"/>
              <a:t> </a:t>
            </a:r>
            <a:r>
              <a:rPr lang="en-US" sz="1600" dirty="0" err="1"/>
              <a:t>số</a:t>
            </a:r>
            <a:endParaRPr sz="1600" dirty="0"/>
          </a:p>
        </p:txBody>
      </p:sp>
      <p:sp>
        <p:nvSpPr>
          <p:cNvPr id="2235" name="Google Shape;2235;p57"/>
          <p:cNvSpPr txBox="1">
            <a:spLocks noGrp="1"/>
          </p:cNvSpPr>
          <p:nvPr>
            <p:ph type="subTitle" idx="2"/>
          </p:nvPr>
        </p:nvSpPr>
        <p:spPr>
          <a:xfrm>
            <a:off x="5657795" y="1960856"/>
            <a:ext cx="3121800" cy="83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Nhu cầu học tập nghiên cứu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/>
              <a:t>Trao</a:t>
            </a:r>
            <a:r>
              <a:rPr lang="en-US" sz="1600" dirty="0"/>
              <a:t> </a:t>
            </a:r>
            <a:r>
              <a:rPr lang="en-US" sz="1600" dirty="0" err="1"/>
              <a:t>dồi</a:t>
            </a:r>
            <a:r>
              <a:rPr lang="en-US" sz="1600" dirty="0"/>
              <a:t> </a:t>
            </a:r>
            <a:r>
              <a:rPr lang="en-US" sz="1600" dirty="0" err="1"/>
              <a:t>kiến</a:t>
            </a:r>
            <a:r>
              <a:rPr lang="en-US" sz="1600" dirty="0"/>
              <a:t> </a:t>
            </a:r>
            <a:r>
              <a:rPr lang="en-US" sz="1600" dirty="0" err="1"/>
              <a:t>thức</a:t>
            </a:r>
            <a:r>
              <a:rPr lang="en-US" sz="1600" dirty="0"/>
              <a:t>, </a:t>
            </a:r>
            <a:r>
              <a:rPr lang="en-US" sz="1600" dirty="0" err="1"/>
              <a:t>giải</a:t>
            </a:r>
            <a:r>
              <a:rPr lang="en-US" sz="1600" dirty="0"/>
              <a:t> </a:t>
            </a:r>
            <a:r>
              <a:rPr lang="en-US" sz="1600" dirty="0" err="1"/>
              <a:t>trí</a:t>
            </a:r>
            <a:endParaRPr sz="1600" dirty="0"/>
          </a:p>
        </p:txBody>
      </p:sp>
      <p:sp>
        <p:nvSpPr>
          <p:cNvPr id="2237" name="Google Shape;2237;p57"/>
          <p:cNvSpPr txBox="1">
            <a:spLocks noGrp="1"/>
          </p:cNvSpPr>
          <p:nvPr>
            <p:ph type="subTitle" idx="4"/>
          </p:nvPr>
        </p:nvSpPr>
        <p:spPr>
          <a:xfrm>
            <a:off x="3011100" y="3316500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Amasis MT Pro Medium" panose="02040604050005020304" pitchFamily="18" charset="0"/>
                <a:ea typeface="Roboto Mono Medium for Powerlin" pitchFamily="2" charset="0"/>
              </a:rPr>
              <a:t>Xã hội</a:t>
            </a:r>
            <a:endParaRPr sz="3200">
              <a:latin typeface="Amasis MT Pro Medium" panose="02040604050005020304" pitchFamily="18" charset="0"/>
              <a:ea typeface="Roboto Mono Medium for Powerlin" pitchFamily="2" charset="0"/>
            </a:endParaRPr>
          </a:p>
        </p:txBody>
      </p:sp>
      <p:sp>
        <p:nvSpPr>
          <p:cNvPr id="2238" name="Google Shape;2238;p57"/>
          <p:cNvSpPr txBox="1">
            <a:spLocks noGrp="1"/>
          </p:cNvSpPr>
          <p:nvPr>
            <p:ph type="subTitle" idx="5"/>
          </p:nvPr>
        </p:nvSpPr>
        <p:spPr>
          <a:xfrm>
            <a:off x="5657795" y="1501679"/>
            <a:ext cx="312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Amasis MT Pro Medium" panose="02040604050005020304" pitchFamily="18" charset="0"/>
                <a:ea typeface="Roboto Mono Medium for Powerlin" pitchFamily="2" charset="0"/>
              </a:rPr>
              <a:t>Con người</a:t>
            </a:r>
            <a:endParaRPr sz="3200" dirty="0">
              <a:latin typeface="Amasis MT Pro Medium" panose="02040604050005020304" pitchFamily="18" charset="0"/>
              <a:ea typeface="Roboto Mono Medium for Powerlin" pitchFamily="2" charset="0"/>
            </a:endParaRPr>
          </a:p>
        </p:txBody>
      </p:sp>
      <p:sp>
        <p:nvSpPr>
          <p:cNvPr id="2241" name="Google Shape;2241;p57"/>
          <p:cNvSpPr/>
          <p:nvPr/>
        </p:nvSpPr>
        <p:spPr>
          <a:xfrm rot="1771310">
            <a:off x="8730600" y="2152338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42" name="Google Shape;2242;p57"/>
          <p:cNvPicPr preferRelativeResize="0"/>
          <p:nvPr/>
        </p:nvPicPr>
        <p:blipFill rotWithShape="1">
          <a:blip r:embed="rId3">
            <a:alphaModFix/>
          </a:blip>
          <a:srcRect b="5383"/>
          <a:stretch/>
        </p:blipFill>
        <p:spPr>
          <a:xfrm rot="235592" flipH="1">
            <a:off x="7664881" y="1198896"/>
            <a:ext cx="574737" cy="61632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43" name="Google Shape;2243;p57"/>
          <p:cNvGrpSpPr/>
          <p:nvPr/>
        </p:nvGrpSpPr>
        <p:grpSpPr>
          <a:xfrm>
            <a:off x="5134114" y="1611491"/>
            <a:ext cx="349050" cy="349050"/>
            <a:chOff x="1094275" y="2674625"/>
            <a:chExt cx="349050" cy="349050"/>
          </a:xfrm>
        </p:grpSpPr>
        <p:sp>
          <p:nvSpPr>
            <p:cNvPr id="2244" name="Google Shape;2244;p57"/>
            <p:cNvSpPr/>
            <p:nvPr/>
          </p:nvSpPr>
          <p:spPr>
            <a:xfrm>
              <a:off x="1094275" y="2674625"/>
              <a:ext cx="349050" cy="349050"/>
            </a:xfrm>
            <a:custGeom>
              <a:avLst/>
              <a:gdLst/>
              <a:ahLst/>
              <a:cxnLst/>
              <a:rect l="l" t="t" r="r" b="b"/>
              <a:pathLst>
                <a:path w="13962" h="13962" extrusionOk="0">
                  <a:moveTo>
                    <a:pt x="7389" y="3768"/>
                  </a:moveTo>
                  <a:lnTo>
                    <a:pt x="7389" y="4459"/>
                  </a:lnTo>
                  <a:lnTo>
                    <a:pt x="7482" y="4459"/>
                  </a:lnTo>
                  <a:cubicBezTo>
                    <a:pt x="7850" y="4459"/>
                    <a:pt x="8198" y="4603"/>
                    <a:pt x="8459" y="4865"/>
                  </a:cubicBezTo>
                  <a:cubicBezTo>
                    <a:pt x="8720" y="5127"/>
                    <a:pt x="8864" y="5473"/>
                    <a:pt x="8864" y="5842"/>
                  </a:cubicBezTo>
                  <a:cubicBezTo>
                    <a:pt x="8864" y="6166"/>
                    <a:pt x="8753" y="6463"/>
                    <a:pt x="8566" y="6698"/>
                  </a:cubicBezTo>
                  <a:cubicBezTo>
                    <a:pt x="8633" y="6748"/>
                    <a:pt x="8697" y="6801"/>
                    <a:pt x="8757" y="6860"/>
                  </a:cubicBezTo>
                  <a:cubicBezTo>
                    <a:pt x="9049" y="7154"/>
                    <a:pt x="9211" y="7543"/>
                    <a:pt x="9211" y="7955"/>
                  </a:cubicBezTo>
                  <a:cubicBezTo>
                    <a:pt x="9211" y="8810"/>
                    <a:pt x="8517" y="9504"/>
                    <a:pt x="7662" y="9504"/>
                  </a:cubicBezTo>
                  <a:lnTo>
                    <a:pt x="7389" y="9504"/>
                  </a:lnTo>
                  <a:lnTo>
                    <a:pt x="7389" y="10195"/>
                  </a:lnTo>
                  <a:lnTo>
                    <a:pt x="6571" y="10195"/>
                  </a:lnTo>
                  <a:lnTo>
                    <a:pt x="6571" y="9504"/>
                  </a:lnTo>
                  <a:lnTo>
                    <a:pt x="5159" y="9504"/>
                  </a:lnTo>
                  <a:lnTo>
                    <a:pt x="5159" y="8686"/>
                  </a:lnTo>
                  <a:lnTo>
                    <a:pt x="5638" y="8686"/>
                  </a:lnTo>
                  <a:lnTo>
                    <a:pt x="5638" y="5278"/>
                  </a:lnTo>
                  <a:lnTo>
                    <a:pt x="5159" y="5278"/>
                  </a:lnTo>
                  <a:lnTo>
                    <a:pt x="5159" y="4459"/>
                  </a:lnTo>
                  <a:lnTo>
                    <a:pt x="6571" y="4459"/>
                  </a:lnTo>
                  <a:lnTo>
                    <a:pt x="6571" y="3768"/>
                  </a:lnTo>
                  <a:close/>
                  <a:moveTo>
                    <a:pt x="1281" y="0"/>
                  </a:moveTo>
                  <a:cubicBezTo>
                    <a:pt x="575" y="0"/>
                    <a:pt x="0" y="576"/>
                    <a:pt x="0" y="1283"/>
                  </a:cubicBezTo>
                  <a:cubicBezTo>
                    <a:pt x="0" y="1845"/>
                    <a:pt x="365" y="2325"/>
                    <a:pt x="873" y="2497"/>
                  </a:cubicBezTo>
                  <a:lnTo>
                    <a:pt x="873" y="4177"/>
                  </a:lnTo>
                  <a:lnTo>
                    <a:pt x="2454" y="4177"/>
                  </a:lnTo>
                  <a:cubicBezTo>
                    <a:pt x="2016" y="4883"/>
                    <a:pt x="1736" y="5698"/>
                    <a:pt x="1670" y="6572"/>
                  </a:cubicBezTo>
                  <a:lnTo>
                    <a:pt x="408" y="6572"/>
                  </a:lnTo>
                  <a:lnTo>
                    <a:pt x="408" y="7391"/>
                  </a:lnTo>
                  <a:lnTo>
                    <a:pt x="1670" y="7391"/>
                  </a:lnTo>
                  <a:cubicBezTo>
                    <a:pt x="1736" y="8264"/>
                    <a:pt x="2016" y="9079"/>
                    <a:pt x="2454" y="9785"/>
                  </a:cubicBezTo>
                  <a:lnTo>
                    <a:pt x="873" y="9785"/>
                  </a:lnTo>
                  <a:lnTo>
                    <a:pt x="873" y="11467"/>
                  </a:lnTo>
                  <a:cubicBezTo>
                    <a:pt x="365" y="11637"/>
                    <a:pt x="0" y="12116"/>
                    <a:pt x="0" y="12680"/>
                  </a:cubicBezTo>
                  <a:cubicBezTo>
                    <a:pt x="0" y="13388"/>
                    <a:pt x="575" y="13962"/>
                    <a:pt x="1281" y="13962"/>
                  </a:cubicBezTo>
                  <a:cubicBezTo>
                    <a:pt x="1989" y="13962"/>
                    <a:pt x="2563" y="13388"/>
                    <a:pt x="2563" y="12680"/>
                  </a:cubicBezTo>
                  <a:cubicBezTo>
                    <a:pt x="2563" y="12116"/>
                    <a:pt x="2197" y="11637"/>
                    <a:pt x="1691" y="11467"/>
                  </a:cubicBezTo>
                  <a:lnTo>
                    <a:pt x="1691" y="10604"/>
                  </a:lnTo>
                  <a:lnTo>
                    <a:pt x="3079" y="10604"/>
                  </a:lnTo>
                  <a:cubicBezTo>
                    <a:pt x="3965" y="11558"/>
                    <a:pt x="5197" y="12188"/>
                    <a:pt x="6571" y="12292"/>
                  </a:cubicBezTo>
                  <a:lnTo>
                    <a:pt x="6571" y="13553"/>
                  </a:lnTo>
                  <a:lnTo>
                    <a:pt x="7389" y="13553"/>
                  </a:lnTo>
                  <a:lnTo>
                    <a:pt x="7389" y="12292"/>
                  </a:lnTo>
                  <a:cubicBezTo>
                    <a:pt x="8765" y="12188"/>
                    <a:pt x="9995" y="11558"/>
                    <a:pt x="10881" y="10604"/>
                  </a:cubicBezTo>
                  <a:lnTo>
                    <a:pt x="12270" y="10604"/>
                  </a:lnTo>
                  <a:lnTo>
                    <a:pt x="12270" y="11467"/>
                  </a:lnTo>
                  <a:cubicBezTo>
                    <a:pt x="11764" y="11637"/>
                    <a:pt x="11397" y="12116"/>
                    <a:pt x="11397" y="12680"/>
                  </a:cubicBezTo>
                  <a:cubicBezTo>
                    <a:pt x="11397" y="13388"/>
                    <a:pt x="11972" y="13962"/>
                    <a:pt x="12678" y="13962"/>
                  </a:cubicBezTo>
                  <a:cubicBezTo>
                    <a:pt x="13386" y="13962"/>
                    <a:pt x="13962" y="13388"/>
                    <a:pt x="13962" y="12680"/>
                  </a:cubicBezTo>
                  <a:cubicBezTo>
                    <a:pt x="13962" y="12116"/>
                    <a:pt x="13594" y="11637"/>
                    <a:pt x="13089" y="11467"/>
                  </a:cubicBezTo>
                  <a:lnTo>
                    <a:pt x="13089" y="9785"/>
                  </a:lnTo>
                  <a:lnTo>
                    <a:pt x="11506" y="9785"/>
                  </a:lnTo>
                  <a:cubicBezTo>
                    <a:pt x="11946" y="9079"/>
                    <a:pt x="12224" y="8264"/>
                    <a:pt x="12292" y="7391"/>
                  </a:cubicBezTo>
                  <a:lnTo>
                    <a:pt x="13551" y="7391"/>
                  </a:lnTo>
                  <a:lnTo>
                    <a:pt x="13551" y="6572"/>
                  </a:lnTo>
                  <a:lnTo>
                    <a:pt x="12292" y="6572"/>
                  </a:lnTo>
                  <a:cubicBezTo>
                    <a:pt x="12224" y="5698"/>
                    <a:pt x="11946" y="4883"/>
                    <a:pt x="11506" y="4177"/>
                  </a:cubicBezTo>
                  <a:lnTo>
                    <a:pt x="13089" y="4177"/>
                  </a:lnTo>
                  <a:lnTo>
                    <a:pt x="13089" y="2497"/>
                  </a:lnTo>
                  <a:cubicBezTo>
                    <a:pt x="13594" y="2325"/>
                    <a:pt x="13962" y="1845"/>
                    <a:pt x="13962" y="1283"/>
                  </a:cubicBezTo>
                  <a:cubicBezTo>
                    <a:pt x="13962" y="576"/>
                    <a:pt x="13386" y="0"/>
                    <a:pt x="12678" y="0"/>
                  </a:cubicBezTo>
                  <a:cubicBezTo>
                    <a:pt x="11972" y="0"/>
                    <a:pt x="11397" y="576"/>
                    <a:pt x="11397" y="1283"/>
                  </a:cubicBezTo>
                  <a:cubicBezTo>
                    <a:pt x="11397" y="1845"/>
                    <a:pt x="11764" y="2325"/>
                    <a:pt x="12270" y="2497"/>
                  </a:cubicBezTo>
                  <a:lnTo>
                    <a:pt x="12270" y="3360"/>
                  </a:lnTo>
                  <a:lnTo>
                    <a:pt x="10881" y="3360"/>
                  </a:lnTo>
                  <a:cubicBezTo>
                    <a:pt x="9995" y="2406"/>
                    <a:pt x="8765" y="1776"/>
                    <a:pt x="7389" y="1670"/>
                  </a:cubicBezTo>
                  <a:lnTo>
                    <a:pt x="7389" y="410"/>
                  </a:lnTo>
                  <a:lnTo>
                    <a:pt x="6571" y="410"/>
                  </a:lnTo>
                  <a:lnTo>
                    <a:pt x="6571" y="1670"/>
                  </a:lnTo>
                  <a:cubicBezTo>
                    <a:pt x="5197" y="1776"/>
                    <a:pt x="3965" y="2406"/>
                    <a:pt x="3079" y="3360"/>
                  </a:cubicBezTo>
                  <a:lnTo>
                    <a:pt x="1691" y="3360"/>
                  </a:lnTo>
                  <a:lnTo>
                    <a:pt x="1691" y="2497"/>
                  </a:lnTo>
                  <a:cubicBezTo>
                    <a:pt x="2197" y="2325"/>
                    <a:pt x="2563" y="1845"/>
                    <a:pt x="2563" y="1283"/>
                  </a:cubicBezTo>
                  <a:cubicBezTo>
                    <a:pt x="2563" y="576"/>
                    <a:pt x="1989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7"/>
            <p:cNvSpPr/>
            <p:nvPr/>
          </p:nvSpPr>
          <p:spPr>
            <a:xfrm>
              <a:off x="1255625" y="2855200"/>
              <a:ext cx="48475" cy="36575"/>
            </a:xfrm>
            <a:custGeom>
              <a:avLst/>
              <a:gdLst/>
              <a:ahLst/>
              <a:cxnLst/>
              <a:rect l="l" t="t" r="r" b="b"/>
              <a:pathLst>
                <a:path w="1939" h="1463" extrusionOk="0">
                  <a:moveTo>
                    <a:pt x="1" y="1"/>
                  </a:moveTo>
                  <a:lnTo>
                    <a:pt x="1" y="1463"/>
                  </a:lnTo>
                  <a:lnTo>
                    <a:pt x="1208" y="1463"/>
                  </a:lnTo>
                  <a:cubicBezTo>
                    <a:pt x="1611" y="1463"/>
                    <a:pt x="1939" y="1135"/>
                    <a:pt x="1939" y="732"/>
                  </a:cubicBezTo>
                  <a:cubicBezTo>
                    <a:pt x="1939" y="538"/>
                    <a:pt x="1863" y="355"/>
                    <a:pt x="1724" y="216"/>
                  </a:cubicBezTo>
                  <a:cubicBezTo>
                    <a:pt x="1585" y="77"/>
                    <a:pt x="1401" y="1"/>
                    <a:pt x="1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7"/>
            <p:cNvSpPr/>
            <p:nvPr/>
          </p:nvSpPr>
          <p:spPr>
            <a:xfrm>
              <a:off x="1255625" y="2806550"/>
              <a:ext cx="39850" cy="28225"/>
            </a:xfrm>
            <a:custGeom>
              <a:avLst/>
              <a:gdLst/>
              <a:ahLst/>
              <a:cxnLst/>
              <a:rect l="l" t="t" r="r" b="b"/>
              <a:pathLst>
                <a:path w="1594" h="1129" extrusionOk="0">
                  <a:moveTo>
                    <a:pt x="1" y="1"/>
                  </a:moveTo>
                  <a:lnTo>
                    <a:pt x="1" y="1128"/>
                  </a:lnTo>
                  <a:lnTo>
                    <a:pt x="1033" y="1128"/>
                  </a:lnTo>
                  <a:cubicBezTo>
                    <a:pt x="1342" y="1127"/>
                    <a:pt x="1593" y="874"/>
                    <a:pt x="1593" y="565"/>
                  </a:cubicBezTo>
                  <a:cubicBezTo>
                    <a:pt x="1593" y="416"/>
                    <a:pt x="1534" y="274"/>
                    <a:pt x="1426" y="166"/>
                  </a:cubicBezTo>
                  <a:cubicBezTo>
                    <a:pt x="1319" y="59"/>
                    <a:pt x="1178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7" name="Google Shape;2247;p57"/>
          <p:cNvGrpSpPr/>
          <p:nvPr/>
        </p:nvGrpSpPr>
        <p:grpSpPr>
          <a:xfrm>
            <a:off x="2504889" y="3426324"/>
            <a:ext cx="349075" cy="349025"/>
            <a:chOff x="2618875" y="3247525"/>
            <a:chExt cx="349075" cy="349025"/>
          </a:xfrm>
        </p:grpSpPr>
        <p:sp>
          <p:nvSpPr>
            <p:cNvPr id="2248" name="Google Shape;2248;p57"/>
            <p:cNvSpPr/>
            <p:nvPr/>
          </p:nvSpPr>
          <p:spPr>
            <a:xfrm>
              <a:off x="2699500" y="3316150"/>
              <a:ext cx="187850" cy="84175"/>
            </a:xfrm>
            <a:custGeom>
              <a:avLst/>
              <a:gdLst/>
              <a:ahLst/>
              <a:cxnLst/>
              <a:rect l="l" t="t" r="r" b="b"/>
              <a:pathLst>
                <a:path w="7514" h="3367" extrusionOk="0">
                  <a:moveTo>
                    <a:pt x="0" y="0"/>
                  </a:moveTo>
                  <a:lnTo>
                    <a:pt x="0" y="3367"/>
                  </a:lnTo>
                  <a:cubicBezTo>
                    <a:pt x="161" y="3170"/>
                    <a:pt x="342" y="2985"/>
                    <a:pt x="547" y="2813"/>
                  </a:cubicBezTo>
                  <a:cubicBezTo>
                    <a:pt x="1407" y="2087"/>
                    <a:pt x="2548" y="1687"/>
                    <a:pt x="3757" y="1687"/>
                  </a:cubicBezTo>
                  <a:cubicBezTo>
                    <a:pt x="4965" y="1687"/>
                    <a:pt x="6105" y="2087"/>
                    <a:pt x="6966" y="2813"/>
                  </a:cubicBezTo>
                  <a:cubicBezTo>
                    <a:pt x="7169" y="2985"/>
                    <a:pt x="7353" y="3170"/>
                    <a:pt x="7513" y="3367"/>
                  </a:cubicBezTo>
                  <a:lnTo>
                    <a:pt x="7513" y="0"/>
                  </a:lnTo>
                  <a:lnTo>
                    <a:pt x="5106" y="0"/>
                  </a:lnTo>
                  <a:lnTo>
                    <a:pt x="5106" y="882"/>
                  </a:lnTo>
                  <a:lnTo>
                    <a:pt x="2406" y="882"/>
                  </a:lnTo>
                  <a:lnTo>
                    <a:pt x="24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7"/>
            <p:cNvSpPr/>
            <p:nvPr/>
          </p:nvSpPr>
          <p:spPr>
            <a:xfrm>
              <a:off x="2699500" y="3378775"/>
              <a:ext cx="187850" cy="155150"/>
            </a:xfrm>
            <a:custGeom>
              <a:avLst/>
              <a:gdLst/>
              <a:ahLst/>
              <a:cxnLst/>
              <a:rect l="l" t="t" r="r" b="b"/>
              <a:pathLst>
                <a:path w="7514" h="6206" extrusionOk="0">
                  <a:moveTo>
                    <a:pt x="4623" y="1571"/>
                  </a:moveTo>
                  <a:cubicBezTo>
                    <a:pt x="5275" y="1571"/>
                    <a:pt x="5814" y="2062"/>
                    <a:pt x="5886" y="2694"/>
                  </a:cubicBezTo>
                  <a:lnTo>
                    <a:pt x="6609" y="2694"/>
                  </a:lnTo>
                  <a:lnTo>
                    <a:pt x="6609" y="3512"/>
                  </a:lnTo>
                  <a:lnTo>
                    <a:pt x="5896" y="3512"/>
                  </a:lnTo>
                  <a:lnTo>
                    <a:pt x="5896" y="4357"/>
                  </a:lnTo>
                  <a:lnTo>
                    <a:pt x="5078" y="4357"/>
                  </a:lnTo>
                  <a:lnTo>
                    <a:pt x="5078" y="2842"/>
                  </a:lnTo>
                  <a:cubicBezTo>
                    <a:pt x="5078" y="2591"/>
                    <a:pt x="4874" y="2388"/>
                    <a:pt x="4623" y="2388"/>
                  </a:cubicBezTo>
                  <a:cubicBezTo>
                    <a:pt x="4373" y="2388"/>
                    <a:pt x="4170" y="2591"/>
                    <a:pt x="4170" y="2842"/>
                  </a:cubicBezTo>
                  <a:lnTo>
                    <a:pt x="4170" y="3324"/>
                  </a:lnTo>
                  <a:cubicBezTo>
                    <a:pt x="4170" y="4025"/>
                    <a:pt x="3600" y="4595"/>
                    <a:pt x="2899" y="4595"/>
                  </a:cubicBezTo>
                  <a:cubicBezTo>
                    <a:pt x="2262" y="4595"/>
                    <a:pt x="1733" y="4124"/>
                    <a:pt x="1640" y="3512"/>
                  </a:cubicBezTo>
                  <a:lnTo>
                    <a:pt x="903" y="3512"/>
                  </a:lnTo>
                  <a:lnTo>
                    <a:pt x="903" y="2694"/>
                  </a:lnTo>
                  <a:lnTo>
                    <a:pt x="1627" y="2694"/>
                  </a:lnTo>
                  <a:lnTo>
                    <a:pt x="1627" y="1850"/>
                  </a:lnTo>
                  <a:lnTo>
                    <a:pt x="2446" y="1850"/>
                  </a:lnTo>
                  <a:lnTo>
                    <a:pt x="2446" y="3324"/>
                  </a:lnTo>
                  <a:cubicBezTo>
                    <a:pt x="2446" y="3573"/>
                    <a:pt x="2649" y="3777"/>
                    <a:pt x="2899" y="3777"/>
                  </a:cubicBezTo>
                  <a:cubicBezTo>
                    <a:pt x="3148" y="3777"/>
                    <a:pt x="3352" y="3573"/>
                    <a:pt x="3352" y="3324"/>
                  </a:cubicBezTo>
                  <a:lnTo>
                    <a:pt x="3352" y="2842"/>
                  </a:lnTo>
                  <a:cubicBezTo>
                    <a:pt x="3352" y="2141"/>
                    <a:pt x="3922" y="1571"/>
                    <a:pt x="4623" y="1571"/>
                  </a:cubicBezTo>
                  <a:close/>
                  <a:moveTo>
                    <a:pt x="3757" y="0"/>
                  </a:moveTo>
                  <a:cubicBezTo>
                    <a:pt x="1685" y="0"/>
                    <a:pt x="0" y="1392"/>
                    <a:pt x="0" y="3104"/>
                  </a:cubicBezTo>
                  <a:cubicBezTo>
                    <a:pt x="0" y="4815"/>
                    <a:pt x="1685" y="6206"/>
                    <a:pt x="3757" y="6206"/>
                  </a:cubicBezTo>
                  <a:cubicBezTo>
                    <a:pt x="5828" y="6206"/>
                    <a:pt x="7513" y="4813"/>
                    <a:pt x="7513" y="3104"/>
                  </a:cubicBezTo>
                  <a:cubicBezTo>
                    <a:pt x="7513" y="1392"/>
                    <a:pt x="5828" y="0"/>
                    <a:pt x="3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7"/>
            <p:cNvSpPr/>
            <p:nvPr/>
          </p:nvSpPr>
          <p:spPr>
            <a:xfrm>
              <a:off x="2699500" y="3512375"/>
              <a:ext cx="187850" cy="84175"/>
            </a:xfrm>
            <a:custGeom>
              <a:avLst/>
              <a:gdLst/>
              <a:ahLst/>
              <a:cxnLst/>
              <a:rect l="l" t="t" r="r" b="b"/>
              <a:pathLst>
                <a:path w="7514" h="3367" extrusionOk="0">
                  <a:moveTo>
                    <a:pt x="0" y="0"/>
                  </a:moveTo>
                  <a:lnTo>
                    <a:pt x="0" y="3366"/>
                  </a:lnTo>
                  <a:lnTo>
                    <a:pt x="7513" y="3366"/>
                  </a:lnTo>
                  <a:lnTo>
                    <a:pt x="7513" y="0"/>
                  </a:lnTo>
                  <a:cubicBezTo>
                    <a:pt x="7353" y="197"/>
                    <a:pt x="7171" y="382"/>
                    <a:pt x="6966" y="556"/>
                  </a:cubicBezTo>
                  <a:cubicBezTo>
                    <a:pt x="6106" y="1280"/>
                    <a:pt x="4965" y="1680"/>
                    <a:pt x="3757" y="1680"/>
                  </a:cubicBezTo>
                  <a:cubicBezTo>
                    <a:pt x="2548" y="1680"/>
                    <a:pt x="1407" y="1280"/>
                    <a:pt x="547" y="556"/>
                  </a:cubicBezTo>
                  <a:cubicBezTo>
                    <a:pt x="342" y="384"/>
                    <a:pt x="161" y="19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7"/>
            <p:cNvSpPr/>
            <p:nvPr/>
          </p:nvSpPr>
          <p:spPr>
            <a:xfrm>
              <a:off x="2618875" y="3247525"/>
              <a:ext cx="349075" cy="70225"/>
            </a:xfrm>
            <a:custGeom>
              <a:avLst/>
              <a:gdLst/>
              <a:ahLst/>
              <a:cxnLst/>
              <a:rect l="l" t="t" r="r" b="b"/>
              <a:pathLst>
                <a:path w="13963" h="2809" extrusionOk="0">
                  <a:moveTo>
                    <a:pt x="1" y="1"/>
                  </a:moveTo>
                  <a:lnTo>
                    <a:pt x="1" y="819"/>
                  </a:lnTo>
                  <a:lnTo>
                    <a:pt x="6449" y="819"/>
                  </a:lnTo>
                  <a:lnTo>
                    <a:pt x="6449" y="2808"/>
                  </a:lnTo>
                  <a:lnTo>
                    <a:pt x="7514" y="2808"/>
                  </a:lnTo>
                  <a:lnTo>
                    <a:pt x="7514" y="819"/>
                  </a:lnTo>
                  <a:lnTo>
                    <a:pt x="13962" y="819"/>
                  </a:lnTo>
                  <a:lnTo>
                    <a:pt x="13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58" name="Google Shape;2258;p5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 flipH="1">
            <a:off x="302167" y="2752774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9" name="Google Shape;2259;p57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 flipH="1">
            <a:off x="3374246" y="4417752"/>
            <a:ext cx="726651" cy="59654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233;p57">
            <a:extLst>
              <a:ext uri="{FF2B5EF4-FFF2-40B4-BE49-F238E27FC236}">
                <a16:creationId xmlns:a16="http://schemas.microsoft.com/office/drawing/2014/main" id="{D8C72811-6D7C-DA47-7448-877D1CACCB93}"/>
              </a:ext>
            </a:extLst>
          </p:cNvPr>
          <p:cNvSpPr/>
          <p:nvPr/>
        </p:nvSpPr>
        <p:spPr>
          <a:xfrm>
            <a:off x="513752" y="968219"/>
            <a:ext cx="661200" cy="572700"/>
          </a:xfrm>
          <a:prstGeom prst="hexagon">
            <a:avLst>
              <a:gd name="adj" fmla="val 25000"/>
              <a:gd name="vf" fmla="val 1154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235;p57">
            <a:extLst>
              <a:ext uri="{FF2B5EF4-FFF2-40B4-BE49-F238E27FC236}">
                <a16:creationId xmlns:a16="http://schemas.microsoft.com/office/drawing/2014/main" id="{2E1A74D4-9274-AE80-33A7-F530C56B2F97}"/>
              </a:ext>
            </a:extLst>
          </p:cNvPr>
          <p:cNvSpPr txBox="1">
            <a:spLocks/>
          </p:cNvSpPr>
          <p:nvPr/>
        </p:nvSpPr>
        <p:spPr>
          <a:xfrm>
            <a:off x="1193509" y="1429409"/>
            <a:ext cx="31218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 sz="1600" dirty="0" err="1"/>
              <a:t>Xuất</a:t>
            </a:r>
            <a:r>
              <a:rPr lang="en-US" sz="1600" dirty="0"/>
              <a:t> </a:t>
            </a:r>
            <a:r>
              <a:rPr lang="en-US" sz="1600" dirty="0" err="1"/>
              <a:t>phát</a:t>
            </a:r>
            <a:r>
              <a:rPr lang="en-US" sz="1600" dirty="0"/>
              <a:t> </a:t>
            </a:r>
            <a:r>
              <a:rPr lang="en-US" sz="1600" dirty="0" err="1"/>
              <a:t>từ</a:t>
            </a:r>
            <a:r>
              <a:rPr lang="en-US" sz="1600" dirty="0"/>
              <a:t>  </a:t>
            </a:r>
            <a:r>
              <a:rPr lang="en-US" sz="1600" dirty="0" err="1"/>
              <a:t>việc</a:t>
            </a:r>
            <a:r>
              <a:rPr lang="en-US" sz="1600" dirty="0"/>
              <a:t> </a:t>
            </a:r>
            <a:r>
              <a:rPr lang="en-US" sz="1600" dirty="0" err="1"/>
              <a:t>yêu</a:t>
            </a:r>
            <a:r>
              <a:rPr lang="en-US" sz="1600" dirty="0"/>
              <a:t> </a:t>
            </a:r>
            <a:r>
              <a:rPr lang="en-US" sz="1600" dirty="0" err="1"/>
              <a:t>thích</a:t>
            </a:r>
            <a:r>
              <a:rPr lang="en-US" sz="1600" dirty="0"/>
              <a:t> </a:t>
            </a:r>
            <a:r>
              <a:rPr lang="en-US" sz="1600" dirty="0" err="1"/>
              <a:t>đọc</a:t>
            </a:r>
            <a:r>
              <a:rPr lang="en-US" sz="1600" dirty="0"/>
              <a:t> </a:t>
            </a:r>
            <a:r>
              <a:rPr lang="en-US" sz="1600" dirty="0" err="1"/>
              <a:t>sách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cả</a:t>
            </a:r>
            <a:r>
              <a:rPr lang="en-US" sz="1600" dirty="0"/>
              <a:t> </a:t>
            </a:r>
            <a:r>
              <a:rPr lang="en-US" sz="1600" dirty="0" err="1"/>
              <a:t>nhóm</a:t>
            </a:r>
            <a:endParaRPr lang="en-US" sz="1600" dirty="0"/>
          </a:p>
        </p:txBody>
      </p:sp>
      <p:sp>
        <p:nvSpPr>
          <p:cNvPr id="4" name="Google Shape;2238;p57">
            <a:extLst>
              <a:ext uri="{FF2B5EF4-FFF2-40B4-BE49-F238E27FC236}">
                <a16:creationId xmlns:a16="http://schemas.microsoft.com/office/drawing/2014/main" id="{27229F0A-6930-0EE7-B2D8-5B01EFA60D8B}"/>
              </a:ext>
            </a:extLst>
          </p:cNvPr>
          <p:cNvSpPr txBox="1">
            <a:spLocks/>
          </p:cNvSpPr>
          <p:nvPr/>
        </p:nvSpPr>
        <p:spPr>
          <a:xfrm>
            <a:off x="1193509" y="970232"/>
            <a:ext cx="3121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ecular One"/>
              <a:buNone/>
              <a:defRPr sz="27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ecular One"/>
              <a:buNone/>
              <a:defRPr sz="20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ecular One"/>
              <a:buNone/>
              <a:defRPr sz="20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ecular One"/>
              <a:buNone/>
              <a:defRPr sz="20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ecular One"/>
              <a:buNone/>
              <a:defRPr sz="20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ecular One"/>
              <a:buNone/>
              <a:defRPr sz="20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ecular One"/>
              <a:buNone/>
              <a:defRPr sz="20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ecular One"/>
              <a:buNone/>
              <a:defRPr sz="20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ecular One"/>
              <a:buNone/>
              <a:defRPr sz="2000" b="0" i="0" u="none" strike="noStrike" cap="none">
                <a:solidFill>
                  <a:schemeClr val="dk1"/>
                </a:solidFill>
                <a:latin typeface="Secular One"/>
                <a:ea typeface="Secular One"/>
                <a:cs typeface="Secular One"/>
                <a:sym typeface="Secular One"/>
              </a:defRPr>
            </a:lvl9pPr>
          </a:lstStyle>
          <a:p>
            <a:pPr marL="0" indent="0"/>
            <a:r>
              <a:rPr lang="en-US" sz="3200" dirty="0" err="1">
                <a:latin typeface="Amasis MT Pro Medium" panose="02040604050005020304" pitchFamily="18" charset="0"/>
                <a:ea typeface="Roboto Mono Medium for Powerlin" pitchFamily="2" charset="0"/>
              </a:rPr>
              <a:t>Bản</a:t>
            </a:r>
            <a:r>
              <a:rPr lang="en-US" sz="3200" dirty="0">
                <a:latin typeface="Amasis MT Pro Medium" panose="02040604050005020304" pitchFamily="18" charset="0"/>
                <a:ea typeface="Roboto Mono Medium for Powerlin" pitchFamily="2" charset="0"/>
              </a:rPr>
              <a:t> </a:t>
            </a:r>
            <a:r>
              <a:rPr lang="en-US" sz="3200" dirty="0" err="1">
                <a:latin typeface="Amasis MT Pro Medium" panose="02040604050005020304" pitchFamily="18" charset="0"/>
                <a:ea typeface="Roboto Mono Medium for Powerlin" pitchFamily="2" charset="0"/>
              </a:rPr>
              <a:t>thân</a:t>
            </a:r>
            <a:endParaRPr lang="vi-VN" sz="3200" dirty="0">
              <a:latin typeface="Amasis MT Pro Medium" panose="02040604050005020304" pitchFamily="18" charset="0"/>
              <a:ea typeface="Roboto Mono Medium for Powerlin" pitchFamily="2" charset="0"/>
            </a:endParaRPr>
          </a:p>
        </p:txBody>
      </p:sp>
      <p:grpSp>
        <p:nvGrpSpPr>
          <p:cNvPr id="5" name="Google Shape;2243;p57">
            <a:extLst>
              <a:ext uri="{FF2B5EF4-FFF2-40B4-BE49-F238E27FC236}">
                <a16:creationId xmlns:a16="http://schemas.microsoft.com/office/drawing/2014/main" id="{3514E416-2DE2-620E-C9B3-CBE458877F31}"/>
              </a:ext>
            </a:extLst>
          </p:cNvPr>
          <p:cNvGrpSpPr/>
          <p:nvPr/>
        </p:nvGrpSpPr>
        <p:grpSpPr>
          <a:xfrm>
            <a:off x="669828" y="1080044"/>
            <a:ext cx="349050" cy="349050"/>
            <a:chOff x="1094275" y="2674625"/>
            <a:chExt cx="349050" cy="349050"/>
          </a:xfrm>
        </p:grpSpPr>
        <p:sp>
          <p:nvSpPr>
            <p:cNvPr id="6" name="Google Shape;2244;p57">
              <a:extLst>
                <a:ext uri="{FF2B5EF4-FFF2-40B4-BE49-F238E27FC236}">
                  <a16:creationId xmlns:a16="http://schemas.microsoft.com/office/drawing/2014/main" id="{CBD0CF3A-D95A-9C06-89D7-D4C4F1A11F9A}"/>
                </a:ext>
              </a:extLst>
            </p:cNvPr>
            <p:cNvSpPr/>
            <p:nvPr/>
          </p:nvSpPr>
          <p:spPr>
            <a:xfrm>
              <a:off x="1094275" y="2674625"/>
              <a:ext cx="349050" cy="349050"/>
            </a:xfrm>
            <a:custGeom>
              <a:avLst/>
              <a:gdLst/>
              <a:ahLst/>
              <a:cxnLst/>
              <a:rect l="l" t="t" r="r" b="b"/>
              <a:pathLst>
                <a:path w="13962" h="13962" extrusionOk="0">
                  <a:moveTo>
                    <a:pt x="7389" y="3768"/>
                  </a:moveTo>
                  <a:lnTo>
                    <a:pt x="7389" y="4459"/>
                  </a:lnTo>
                  <a:lnTo>
                    <a:pt x="7482" y="4459"/>
                  </a:lnTo>
                  <a:cubicBezTo>
                    <a:pt x="7850" y="4459"/>
                    <a:pt x="8198" y="4603"/>
                    <a:pt x="8459" y="4865"/>
                  </a:cubicBezTo>
                  <a:cubicBezTo>
                    <a:pt x="8720" y="5127"/>
                    <a:pt x="8864" y="5473"/>
                    <a:pt x="8864" y="5842"/>
                  </a:cubicBezTo>
                  <a:cubicBezTo>
                    <a:pt x="8864" y="6166"/>
                    <a:pt x="8753" y="6463"/>
                    <a:pt x="8566" y="6698"/>
                  </a:cubicBezTo>
                  <a:cubicBezTo>
                    <a:pt x="8633" y="6748"/>
                    <a:pt x="8697" y="6801"/>
                    <a:pt x="8757" y="6860"/>
                  </a:cubicBezTo>
                  <a:cubicBezTo>
                    <a:pt x="9049" y="7154"/>
                    <a:pt x="9211" y="7543"/>
                    <a:pt x="9211" y="7955"/>
                  </a:cubicBezTo>
                  <a:cubicBezTo>
                    <a:pt x="9211" y="8810"/>
                    <a:pt x="8517" y="9504"/>
                    <a:pt x="7662" y="9504"/>
                  </a:cubicBezTo>
                  <a:lnTo>
                    <a:pt x="7389" y="9504"/>
                  </a:lnTo>
                  <a:lnTo>
                    <a:pt x="7389" y="10195"/>
                  </a:lnTo>
                  <a:lnTo>
                    <a:pt x="6571" y="10195"/>
                  </a:lnTo>
                  <a:lnTo>
                    <a:pt x="6571" y="9504"/>
                  </a:lnTo>
                  <a:lnTo>
                    <a:pt x="5159" y="9504"/>
                  </a:lnTo>
                  <a:lnTo>
                    <a:pt x="5159" y="8686"/>
                  </a:lnTo>
                  <a:lnTo>
                    <a:pt x="5638" y="8686"/>
                  </a:lnTo>
                  <a:lnTo>
                    <a:pt x="5638" y="5278"/>
                  </a:lnTo>
                  <a:lnTo>
                    <a:pt x="5159" y="5278"/>
                  </a:lnTo>
                  <a:lnTo>
                    <a:pt x="5159" y="4459"/>
                  </a:lnTo>
                  <a:lnTo>
                    <a:pt x="6571" y="4459"/>
                  </a:lnTo>
                  <a:lnTo>
                    <a:pt x="6571" y="3768"/>
                  </a:lnTo>
                  <a:close/>
                  <a:moveTo>
                    <a:pt x="1281" y="0"/>
                  </a:moveTo>
                  <a:cubicBezTo>
                    <a:pt x="575" y="0"/>
                    <a:pt x="0" y="576"/>
                    <a:pt x="0" y="1283"/>
                  </a:cubicBezTo>
                  <a:cubicBezTo>
                    <a:pt x="0" y="1845"/>
                    <a:pt x="365" y="2325"/>
                    <a:pt x="873" y="2497"/>
                  </a:cubicBezTo>
                  <a:lnTo>
                    <a:pt x="873" y="4177"/>
                  </a:lnTo>
                  <a:lnTo>
                    <a:pt x="2454" y="4177"/>
                  </a:lnTo>
                  <a:cubicBezTo>
                    <a:pt x="2016" y="4883"/>
                    <a:pt x="1736" y="5698"/>
                    <a:pt x="1670" y="6572"/>
                  </a:cubicBezTo>
                  <a:lnTo>
                    <a:pt x="408" y="6572"/>
                  </a:lnTo>
                  <a:lnTo>
                    <a:pt x="408" y="7391"/>
                  </a:lnTo>
                  <a:lnTo>
                    <a:pt x="1670" y="7391"/>
                  </a:lnTo>
                  <a:cubicBezTo>
                    <a:pt x="1736" y="8264"/>
                    <a:pt x="2016" y="9079"/>
                    <a:pt x="2454" y="9785"/>
                  </a:cubicBezTo>
                  <a:lnTo>
                    <a:pt x="873" y="9785"/>
                  </a:lnTo>
                  <a:lnTo>
                    <a:pt x="873" y="11467"/>
                  </a:lnTo>
                  <a:cubicBezTo>
                    <a:pt x="365" y="11637"/>
                    <a:pt x="0" y="12116"/>
                    <a:pt x="0" y="12680"/>
                  </a:cubicBezTo>
                  <a:cubicBezTo>
                    <a:pt x="0" y="13388"/>
                    <a:pt x="575" y="13962"/>
                    <a:pt x="1281" y="13962"/>
                  </a:cubicBezTo>
                  <a:cubicBezTo>
                    <a:pt x="1989" y="13962"/>
                    <a:pt x="2563" y="13388"/>
                    <a:pt x="2563" y="12680"/>
                  </a:cubicBezTo>
                  <a:cubicBezTo>
                    <a:pt x="2563" y="12116"/>
                    <a:pt x="2197" y="11637"/>
                    <a:pt x="1691" y="11467"/>
                  </a:cubicBezTo>
                  <a:lnTo>
                    <a:pt x="1691" y="10604"/>
                  </a:lnTo>
                  <a:lnTo>
                    <a:pt x="3079" y="10604"/>
                  </a:lnTo>
                  <a:cubicBezTo>
                    <a:pt x="3965" y="11558"/>
                    <a:pt x="5197" y="12188"/>
                    <a:pt x="6571" y="12292"/>
                  </a:cubicBezTo>
                  <a:lnTo>
                    <a:pt x="6571" y="13553"/>
                  </a:lnTo>
                  <a:lnTo>
                    <a:pt x="7389" y="13553"/>
                  </a:lnTo>
                  <a:lnTo>
                    <a:pt x="7389" y="12292"/>
                  </a:lnTo>
                  <a:cubicBezTo>
                    <a:pt x="8765" y="12188"/>
                    <a:pt x="9995" y="11558"/>
                    <a:pt x="10881" y="10604"/>
                  </a:cubicBezTo>
                  <a:lnTo>
                    <a:pt x="12270" y="10604"/>
                  </a:lnTo>
                  <a:lnTo>
                    <a:pt x="12270" y="11467"/>
                  </a:lnTo>
                  <a:cubicBezTo>
                    <a:pt x="11764" y="11637"/>
                    <a:pt x="11397" y="12116"/>
                    <a:pt x="11397" y="12680"/>
                  </a:cubicBezTo>
                  <a:cubicBezTo>
                    <a:pt x="11397" y="13388"/>
                    <a:pt x="11972" y="13962"/>
                    <a:pt x="12678" y="13962"/>
                  </a:cubicBezTo>
                  <a:cubicBezTo>
                    <a:pt x="13386" y="13962"/>
                    <a:pt x="13962" y="13388"/>
                    <a:pt x="13962" y="12680"/>
                  </a:cubicBezTo>
                  <a:cubicBezTo>
                    <a:pt x="13962" y="12116"/>
                    <a:pt x="13594" y="11637"/>
                    <a:pt x="13089" y="11467"/>
                  </a:cubicBezTo>
                  <a:lnTo>
                    <a:pt x="13089" y="9785"/>
                  </a:lnTo>
                  <a:lnTo>
                    <a:pt x="11506" y="9785"/>
                  </a:lnTo>
                  <a:cubicBezTo>
                    <a:pt x="11946" y="9079"/>
                    <a:pt x="12224" y="8264"/>
                    <a:pt x="12292" y="7391"/>
                  </a:cubicBezTo>
                  <a:lnTo>
                    <a:pt x="13551" y="7391"/>
                  </a:lnTo>
                  <a:lnTo>
                    <a:pt x="13551" y="6572"/>
                  </a:lnTo>
                  <a:lnTo>
                    <a:pt x="12292" y="6572"/>
                  </a:lnTo>
                  <a:cubicBezTo>
                    <a:pt x="12224" y="5698"/>
                    <a:pt x="11946" y="4883"/>
                    <a:pt x="11506" y="4177"/>
                  </a:cubicBezTo>
                  <a:lnTo>
                    <a:pt x="13089" y="4177"/>
                  </a:lnTo>
                  <a:lnTo>
                    <a:pt x="13089" y="2497"/>
                  </a:lnTo>
                  <a:cubicBezTo>
                    <a:pt x="13594" y="2325"/>
                    <a:pt x="13962" y="1845"/>
                    <a:pt x="13962" y="1283"/>
                  </a:cubicBezTo>
                  <a:cubicBezTo>
                    <a:pt x="13962" y="576"/>
                    <a:pt x="13386" y="0"/>
                    <a:pt x="12678" y="0"/>
                  </a:cubicBezTo>
                  <a:cubicBezTo>
                    <a:pt x="11972" y="0"/>
                    <a:pt x="11397" y="576"/>
                    <a:pt x="11397" y="1283"/>
                  </a:cubicBezTo>
                  <a:cubicBezTo>
                    <a:pt x="11397" y="1845"/>
                    <a:pt x="11764" y="2325"/>
                    <a:pt x="12270" y="2497"/>
                  </a:cubicBezTo>
                  <a:lnTo>
                    <a:pt x="12270" y="3360"/>
                  </a:lnTo>
                  <a:lnTo>
                    <a:pt x="10881" y="3360"/>
                  </a:lnTo>
                  <a:cubicBezTo>
                    <a:pt x="9995" y="2406"/>
                    <a:pt x="8765" y="1776"/>
                    <a:pt x="7389" y="1670"/>
                  </a:cubicBezTo>
                  <a:lnTo>
                    <a:pt x="7389" y="410"/>
                  </a:lnTo>
                  <a:lnTo>
                    <a:pt x="6571" y="410"/>
                  </a:lnTo>
                  <a:lnTo>
                    <a:pt x="6571" y="1670"/>
                  </a:lnTo>
                  <a:cubicBezTo>
                    <a:pt x="5197" y="1776"/>
                    <a:pt x="3965" y="2406"/>
                    <a:pt x="3079" y="3360"/>
                  </a:cubicBezTo>
                  <a:lnTo>
                    <a:pt x="1691" y="3360"/>
                  </a:lnTo>
                  <a:lnTo>
                    <a:pt x="1691" y="2497"/>
                  </a:lnTo>
                  <a:cubicBezTo>
                    <a:pt x="2197" y="2325"/>
                    <a:pt x="2563" y="1845"/>
                    <a:pt x="2563" y="1283"/>
                  </a:cubicBezTo>
                  <a:cubicBezTo>
                    <a:pt x="2563" y="576"/>
                    <a:pt x="1989" y="0"/>
                    <a:pt x="1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245;p57">
              <a:extLst>
                <a:ext uri="{FF2B5EF4-FFF2-40B4-BE49-F238E27FC236}">
                  <a16:creationId xmlns:a16="http://schemas.microsoft.com/office/drawing/2014/main" id="{DB10090B-47C8-44E3-CC0E-AB4B4F1DF3EC}"/>
                </a:ext>
              </a:extLst>
            </p:cNvPr>
            <p:cNvSpPr/>
            <p:nvPr/>
          </p:nvSpPr>
          <p:spPr>
            <a:xfrm>
              <a:off x="1255625" y="2855200"/>
              <a:ext cx="48475" cy="36575"/>
            </a:xfrm>
            <a:custGeom>
              <a:avLst/>
              <a:gdLst/>
              <a:ahLst/>
              <a:cxnLst/>
              <a:rect l="l" t="t" r="r" b="b"/>
              <a:pathLst>
                <a:path w="1939" h="1463" extrusionOk="0">
                  <a:moveTo>
                    <a:pt x="1" y="1"/>
                  </a:moveTo>
                  <a:lnTo>
                    <a:pt x="1" y="1463"/>
                  </a:lnTo>
                  <a:lnTo>
                    <a:pt x="1208" y="1463"/>
                  </a:lnTo>
                  <a:cubicBezTo>
                    <a:pt x="1611" y="1463"/>
                    <a:pt x="1939" y="1135"/>
                    <a:pt x="1939" y="732"/>
                  </a:cubicBezTo>
                  <a:cubicBezTo>
                    <a:pt x="1939" y="538"/>
                    <a:pt x="1863" y="355"/>
                    <a:pt x="1724" y="216"/>
                  </a:cubicBezTo>
                  <a:cubicBezTo>
                    <a:pt x="1585" y="77"/>
                    <a:pt x="1401" y="1"/>
                    <a:pt x="1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246;p57">
              <a:extLst>
                <a:ext uri="{FF2B5EF4-FFF2-40B4-BE49-F238E27FC236}">
                  <a16:creationId xmlns:a16="http://schemas.microsoft.com/office/drawing/2014/main" id="{95B00F54-81C6-FE5F-7A62-4CA1C6346A36}"/>
                </a:ext>
              </a:extLst>
            </p:cNvPr>
            <p:cNvSpPr/>
            <p:nvPr/>
          </p:nvSpPr>
          <p:spPr>
            <a:xfrm>
              <a:off x="1255625" y="2806550"/>
              <a:ext cx="39850" cy="28225"/>
            </a:xfrm>
            <a:custGeom>
              <a:avLst/>
              <a:gdLst/>
              <a:ahLst/>
              <a:cxnLst/>
              <a:rect l="l" t="t" r="r" b="b"/>
              <a:pathLst>
                <a:path w="1594" h="1129" extrusionOk="0">
                  <a:moveTo>
                    <a:pt x="1" y="1"/>
                  </a:moveTo>
                  <a:lnTo>
                    <a:pt x="1" y="1128"/>
                  </a:lnTo>
                  <a:lnTo>
                    <a:pt x="1033" y="1128"/>
                  </a:lnTo>
                  <a:cubicBezTo>
                    <a:pt x="1342" y="1127"/>
                    <a:pt x="1593" y="874"/>
                    <a:pt x="1593" y="565"/>
                  </a:cubicBezTo>
                  <a:cubicBezTo>
                    <a:pt x="1593" y="416"/>
                    <a:pt x="1534" y="274"/>
                    <a:pt x="1426" y="166"/>
                  </a:cubicBezTo>
                  <a:cubicBezTo>
                    <a:pt x="1319" y="59"/>
                    <a:pt x="1178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1140;p34">
            <a:extLst>
              <a:ext uri="{FF2B5EF4-FFF2-40B4-BE49-F238E27FC236}">
                <a16:creationId xmlns:a16="http://schemas.microsoft.com/office/drawing/2014/main" id="{E63EE1B0-8AF7-EC5D-00E0-09630BF01524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10" name="Google Shape;1141;p34">
              <a:extLst>
                <a:ext uri="{FF2B5EF4-FFF2-40B4-BE49-F238E27FC236}">
                  <a16:creationId xmlns:a16="http://schemas.microsoft.com/office/drawing/2014/main" id="{8212EEB1-1CA6-606E-8F98-FDC904349090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42;p34">
              <a:extLst>
                <a:ext uri="{FF2B5EF4-FFF2-40B4-BE49-F238E27FC236}">
                  <a16:creationId xmlns:a16="http://schemas.microsoft.com/office/drawing/2014/main" id="{B4DC9257-C8BC-FBC9-EB32-F26029BA03E2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148;p34">
            <a:extLst>
              <a:ext uri="{FF2B5EF4-FFF2-40B4-BE49-F238E27FC236}">
                <a16:creationId xmlns:a16="http://schemas.microsoft.com/office/drawing/2014/main" id="{045D770D-87AB-F559-5869-5BEFA0A009DF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2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8" dur="2000"/>
                                        <p:tgtEl>
                                          <p:spTgt spid="2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1" dur="2000"/>
                                        <p:tgtEl>
                                          <p:spTgt spid="2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2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7" dur="2000"/>
                                        <p:tgtEl>
                                          <p:spTgt spid="2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2" dur="2000"/>
                                        <p:tgtEl>
                                          <p:spTgt spid="2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1" grpId="0" animBg="1"/>
      <p:bldP spid="2233" grpId="0" animBg="1"/>
      <p:bldP spid="2234" grpId="0" build="p"/>
      <p:bldP spid="2235" grpId="0" build="p"/>
      <p:bldP spid="2237" grpId="0" build="p"/>
      <p:bldP spid="2238" grpId="0" build="p"/>
      <p:bldP spid="2" grpId="0" animBg="1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3469564" y="1313819"/>
            <a:ext cx="5024106" cy="23739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latin typeface="Tinos for Powerline" panose="02020603050405020304" pitchFamily="18" charset="0"/>
                <a:cs typeface="Tinos for Powerline" panose="02020603050405020304" pitchFamily="18" charset="0"/>
              </a:rPr>
              <a:t>Mục</a:t>
            </a:r>
            <a:r>
              <a:rPr lang="en-US" b="1" dirty="0">
                <a:latin typeface="Tinos for Powerline" panose="02020603050405020304" pitchFamily="18" charset="0"/>
                <a:cs typeface="Tinos for Powerline" panose="02020603050405020304" pitchFamily="18" charset="0"/>
              </a:rPr>
              <a:t> </a:t>
            </a:r>
            <a:r>
              <a:rPr lang="en-US" b="1" dirty="0" err="1">
                <a:latin typeface="Tinos for Powerline" panose="02020603050405020304" pitchFamily="18" charset="0"/>
                <a:cs typeface="Tinos for Powerline" panose="02020603050405020304" pitchFamily="18" charset="0"/>
              </a:rPr>
              <a:t>tiêu</a:t>
            </a:r>
            <a:r>
              <a:rPr lang="en-US" b="1" dirty="0">
                <a:latin typeface="Tinos for Powerline" panose="02020603050405020304" pitchFamily="18" charset="0"/>
                <a:cs typeface="Tinos for Powerline" panose="02020603050405020304" pitchFamily="18" charset="0"/>
              </a:rPr>
              <a:t> </a:t>
            </a:r>
            <a:r>
              <a:rPr lang="en-US" b="1" dirty="0" err="1">
                <a:latin typeface="Tinos for Powerline" panose="02020603050405020304" pitchFamily="18" charset="0"/>
                <a:cs typeface="Tinos for Powerline" panose="02020603050405020304" pitchFamily="18" charset="0"/>
              </a:rPr>
              <a:t>đề</a:t>
            </a:r>
            <a:r>
              <a:rPr lang="en-US" b="1" dirty="0">
                <a:latin typeface="Tinos for Powerline" panose="02020603050405020304" pitchFamily="18" charset="0"/>
                <a:cs typeface="Tinos for Powerline" panose="02020603050405020304" pitchFamily="18" charset="0"/>
              </a:rPr>
              <a:t> </a:t>
            </a:r>
            <a:r>
              <a:rPr lang="en-US" b="1" dirty="0" err="1">
                <a:latin typeface="Tinos for Powerline" panose="02020603050405020304" pitchFamily="18" charset="0"/>
                <a:cs typeface="Tinos for Powerline" panose="02020603050405020304" pitchFamily="18" charset="0"/>
              </a:rPr>
              <a:t>tài</a:t>
            </a:r>
            <a:endParaRPr b="1" dirty="0">
              <a:latin typeface="Tinos for Powerline" panose="02020603050405020304" pitchFamily="18" charset="0"/>
              <a:cs typeface="Tinos for Powerline" panose="02020603050405020304" pitchFamily="18" charset="0"/>
            </a:endParaRPr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140;p34">
            <a:extLst>
              <a:ext uri="{FF2B5EF4-FFF2-40B4-BE49-F238E27FC236}">
                <a16:creationId xmlns:a16="http://schemas.microsoft.com/office/drawing/2014/main" id="{2F3AF3B3-C160-D4AB-061D-4EB577A0D1B6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3" name="Google Shape;1141;p34">
              <a:extLst>
                <a:ext uri="{FF2B5EF4-FFF2-40B4-BE49-F238E27FC236}">
                  <a16:creationId xmlns:a16="http://schemas.microsoft.com/office/drawing/2014/main" id="{952398CB-FC14-BCBC-4CFB-6EA60D7D9F07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42;p34">
              <a:extLst>
                <a:ext uri="{FF2B5EF4-FFF2-40B4-BE49-F238E27FC236}">
                  <a16:creationId xmlns:a16="http://schemas.microsoft.com/office/drawing/2014/main" id="{D54EF5BA-BE62-A56B-2A5B-5DD4336A5C08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148;p34">
            <a:extLst>
              <a:ext uri="{FF2B5EF4-FFF2-40B4-BE49-F238E27FC236}">
                <a16:creationId xmlns:a16="http://schemas.microsoft.com/office/drawing/2014/main" id="{E69230EF-9763-F3A0-0386-4EF2E638EB2F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0260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4" name="Google Shape;2384;p61"/>
          <p:cNvSpPr txBox="1">
            <a:spLocks noGrp="1"/>
          </p:cNvSpPr>
          <p:nvPr>
            <p:ph type="subTitle" idx="4294967295"/>
          </p:nvPr>
        </p:nvSpPr>
        <p:spPr>
          <a:xfrm>
            <a:off x="1200882" y="2167816"/>
            <a:ext cx="2011800" cy="12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/>
              <a:t>Giao diện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/>
              <a:t>Chức năng</a:t>
            </a:r>
            <a:endParaRPr sz="1600"/>
          </a:p>
        </p:txBody>
      </p:sp>
      <p:sp>
        <p:nvSpPr>
          <p:cNvPr id="2385" name="Google Shape;2385;p61"/>
          <p:cNvSpPr txBox="1">
            <a:spLocks noGrp="1"/>
          </p:cNvSpPr>
          <p:nvPr>
            <p:ph type="title" idx="4294967295"/>
          </p:nvPr>
        </p:nvSpPr>
        <p:spPr>
          <a:xfrm>
            <a:off x="1200882" y="1717240"/>
            <a:ext cx="2011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Website</a:t>
            </a:r>
            <a:endParaRPr sz="2800" dirty="0"/>
          </a:p>
        </p:txBody>
      </p:sp>
      <p:cxnSp>
        <p:nvCxnSpPr>
          <p:cNvPr id="2386" name="Google Shape;2386;p61"/>
          <p:cNvCxnSpPr>
            <a:stCxn id="2385" idx="3"/>
            <a:endCxn id="2387" idx="2"/>
          </p:cNvCxnSpPr>
          <p:nvPr/>
        </p:nvCxnSpPr>
        <p:spPr>
          <a:xfrm rot="10800000" flipH="1">
            <a:off x="3212682" y="1127290"/>
            <a:ext cx="1282800" cy="8763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88" name="Google Shape;2388;p61"/>
          <p:cNvCxnSpPr>
            <a:stCxn id="2385" idx="3"/>
            <a:endCxn id="2389" idx="2"/>
          </p:cNvCxnSpPr>
          <p:nvPr/>
        </p:nvCxnSpPr>
        <p:spPr>
          <a:xfrm>
            <a:off x="3212682" y="2003590"/>
            <a:ext cx="1282800" cy="8763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390" name="Google Shape;2390;p61"/>
          <p:cNvSpPr txBox="1">
            <a:spLocks noGrp="1"/>
          </p:cNvSpPr>
          <p:nvPr>
            <p:ph type="subTitle" idx="4294967295"/>
          </p:nvPr>
        </p:nvSpPr>
        <p:spPr>
          <a:xfrm>
            <a:off x="4808230" y="1291516"/>
            <a:ext cx="3509475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 err="1"/>
              <a:t>Dễ</a:t>
            </a:r>
            <a:r>
              <a:rPr lang="en-US" sz="1600" dirty="0"/>
              <a:t> </a:t>
            </a:r>
            <a:r>
              <a:rPr lang="en-US" sz="1600" dirty="0" err="1"/>
              <a:t>quản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endParaRPr sz="1600"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 err="1"/>
              <a:t>Tiết</a:t>
            </a:r>
            <a:r>
              <a:rPr lang="en-US" sz="1600" dirty="0"/>
              <a:t> </a:t>
            </a:r>
            <a:r>
              <a:rPr lang="en-US" sz="1600" dirty="0" err="1"/>
              <a:t>kiệm</a:t>
            </a:r>
            <a:r>
              <a:rPr lang="en-US" sz="1600" dirty="0"/>
              <a:t> </a:t>
            </a:r>
            <a:r>
              <a:rPr lang="en-US" sz="1600" dirty="0" err="1"/>
              <a:t>công</a:t>
            </a:r>
            <a:r>
              <a:rPr lang="en-US" sz="1600" dirty="0"/>
              <a:t> </a:t>
            </a:r>
            <a:r>
              <a:rPr lang="en-US" sz="1600" dirty="0" err="1"/>
              <a:t>sức</a:t>
            </a:r>
            <a:r>
              <a:rPr lang="en-US" sz="1600" dirty="0"/>
              <a:t>, chi </a:t>
            </a:r>
            <a:r>
              <a:rPr lang="en-US" sz="1600" dirty="0" err="1"/>
              <a:t>phí</a:t>
            </a:r>
            <a:endParaRPr sz="1600"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 dirty="0"/>
              <a:t>Báo cáo, thống kê thường xuyên</a:t>
            </a:r>
            <a:endParaRPr sz="1600" dirty="0"/>
          </a:p>
        </p:txBody>
      </p:sp>
      <p:sp>
        <p:nvSpPr>
          <p:cNvPr id="2391" name="Google Shape;2391;p61"/>
          <p:cNvSpPr txBox="1">
            <a:spLocks noGrp="1"/>
          </p:cNvSpPr>
          <p:nvPr>
            <p:ph type="title" idx="4294967295"/>
          </p:nvPr>
        </p:nvSpPr>
        <p:spPr>
          <a:xfrm>
            <a:off x="4808232" y="840940"/>
            <a:ext cx="2529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Admin</a:t>
            </a:r>
            <a:endParaRPr sz="2800" dirty="0"/>
          </a:p>
        </p:txBody>
      </p:sp>
      <p:sp>
        <p:nvSpPr>
          <p:cNvPr id="2392" name="Google Shape;2392;p61"/>
          <p:cNvSpPr txBox="1">
            <a:spLocks noGrp="1"/>
          </p:cNvSpPr>
          <p:nvPr>
            <p:ph type="subTitle" idx="4294967295"/>
          </p:nvPr>
        </p:nvSpPr>
        <p:spPr>
          <a:xfrm>
            <a:off x="4808231" y="3044116"/>
            <a:ext cx="3451349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 err="1"/>
              <a:t>Tiện</a:t>
            </a:r>
            <a:r>
              <a:rPr lang="en-US" sz="1600" dirty="0"/>
              <a:t> </a:t>
            </a:r>
            <a:r>
              <a:rPr lang="en-US" sz="1600" dirty="0" err="1"/>
              <a:t>lợi</a:t>
            </a:r>
            <a:r>
              <a:rPr lang="en-US" sz="1600" dirty="0"/>
              <a:t>, </a:t>
            </a:r>
            <a:r>
              <a:rPr lang="en-US" sz="1600" dirty="0" err="1"/>
              <a:t>dễ</a:t>
            </a:r>
            <a:r>
              <a:rPr lang="en-US" sz="1600" dirty="0"/>
              <a:t> </a:t>
            </a:r>
            <a:r>
              <a:rPr lang="en-US" sz="1600" dirty="0" err="1"/>
              <a:t>sử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endParaRPr sz="1600"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600" dirty="0"/>
              <a:t>Thao </a:t>
            </a:r>
            <a:r>
              <a:rPr lang="en-US" sz="1600" dirty="0" err="1"/>
              <a:t>tác</a:t>
            </a:r>
            <a:r>
              <a:rPr lang="en-US" sz="1600" dirty="0"/>
              <a:t> </a:t>
            </a:r>
            <a:r>
              <a:rPr lang="en-US" sz="1600" dirty="0" err="1"/>
              <a:t>dễ</a:t>
            </a:r>
            <a:r>
              <a:rPr lang="en-US" sz="1600" dirty="0"/>
              <a:t> </a:t>
            </a:r>
            <a:r>
              <a:rPr lang="en-US" sz="1600" dirty="0" err="1"/>
              <a:t>dàng</a:t>
            </a:r>
            <a:r>
              <a:rPr lang="en-US" sz="1600" dirty="0"/>
              <a:t> </a:t>
            </a:r>
            <a:r>
              <a:rPr lang="en-US" sz="1600" dirty="0" err="1"/>
              <a:t>nhanh</a:t>
            </a:r>
            <a:r>
              <a:rPr lang="en-US" sz="1600" dirty="0"/>
              <a:t> </a:t>
            </a:r>
            <a:r>
              <a:rPr lang="en-US" sz="1600" dirty="0" err="1"/>
              <a:t>chóng</a:t>
            </a:r>
            <a:endParaRPr lang="en-US" sz="1600"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 dirty="0"/>
              <a:t>Phù hợp mọi lứa tuổi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 dirty="0"/>
              <a:t>Sử dụng mọi lúc mọi nơi</a:t>
            </a:r>
            <a:endParaRPr sz="1600" dirty="0"/>
          </a:p>
        </p:txBody>
      </p:sp>
      <p:sp>
        <p:nvSpPr>
          <p:cNvPr id="2393" name="Google Shape;2393;p61"/>
          <p:cNvSpPr txBox="1">
            <a:spLocks noGrp="1"/>
          </p:cNvSpPr>
          <p:nvPr>
            <p:ph type="title" idx="4294967295"/>
          </p:nvPr>
        </p:nvSpPr>
        <p:spPr>
          <a:xfrm>
            <a:off x="4808232" y="2593540"/>
            <a:ext cx="2529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User</a:t>
            </a:r>
            <a:endParaRPr sz="2800"/>
          </a:p>
        </p:txBody>
      </p:sp>
      <p:grpSp>
        <p:nvGrpSpPr>
          <p:cNvPr id="2394" name="Google Shape;2394;p61"/>
          <p:cNvGrpSpPr/>
          <p:nvPr/>
        </p:nvGrpSpPr>
        <p:grpSpPr>
          <a:xfrm>
            <a:off x="768495" y="1829053"/>
            <a:ext cx="349075" cy="349025"/>
            <a:chOff x="1868675" y="3784775"/>
            <a:chExt cx="349075" cy="349025"/>
          </a:xfrm>
        </p:grpSpPr>
        <p:sp>
          <p:nvSpPr>
            <p:cNvPr id="2395" name="Google Shape;2395;p61"/>
            <p:cNvSpPr/>
            <p:nvPr/>
          </p:nvSpPr>
          <p:spPr>
            <a:xfrm>
              <a:off x="1952425" y="3784775"/>
              <a:ext cx="181575" cy="99925"/>
            </a:xfrm>
            <a:custGeom>
              <a:avLst/>
              <a:gdLst/>
              <a:ahLst/>
              <a:cxnLst/>
              <a:rect l="l" t="t" r="r" b="b"/>
              <a:pathLst>
                <a:path w="7263" h="3997" extrusionOk="0">
                  <a:moveTo>
                    <a:pt x="3632" y="0"/>
                  </a:moveTo>
                  <a:cubicBezTo>
                    <a:pt x="1991" y="0"/>
                    <a:pt x="566" y="1167"/>
                    <a:pt x="245" y="2776"/>
                  </a:cubicBezTo>
                  <a:lnTo>
                    <a:pt x="1" y="3996"/>
                  </a:lnTo>
                  <a:cubicBezTo>
                    <a:pt x="1107" y="3376"/>
                    <a:pt x="2344" y="3052"/>
                    <a:pt x="3632" y="3052"/>
                  </a:cubicBezTo>
                  <a:cubicBezTo>
                    <a:pt x="4920" y="3052"/>
                    <a:pt x="6158" y="3376"/>
                    <a:pt x="7263" y="3996"/>
                  </a:cubicBezTo>
                  <a:lnTo>
                    <a:pt x="7018" y="2776"/>
                  </a:lnTo>
                  <a:cubicBezTo>
                    <a:pt x="6697" y="1167"/>
                    <a:pt x="5272" y="0"/>
                    <a:pt x="36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1"/>
            <p:cNvSpPr/>
            <p:nvPr/>
          </p:nvSpPr>
          <p:spPr>
            <a:xfrm>
              <a:off x="2089625" y="3894050"/>
              <a:ext cx="47075" cy="81425"/>
            </a:xfrm>
            <a:custGeom>
              <a:avLst/>
              <a:gdLst/>
              <a:ahLst/>
              <a:cxnLst/>
              <a:rect l="l" t="t" r="r" b="b"/>
              <a:pathLst>
                <a:path w="1883" h="3257" extrusionOk="0">
                  <a:moveTo>
                    <a:pt x="664" y="1"/>
                  </a:moveTo>
                  <a:lnTo>
                    <a:pt x="664" y="1553"/>
                  </a:lnTo>
                  <a:cubicBezTo>
                    <a:pt x="664" y="2210"/>
                    <a:pt x="412" y="2807"/>
                    <a:pt x="0" y="3256"/>
                  </a:cubicBezTo>
                  <a:lnTo>
                    <a:pt x="1016" y="3256"/>
                  </a:lnTo>
                  <a:lnTo>
                    <a:pt x="1882" y="656"/>
                  </a:lnTo>
                  <a:cubicBezTo>
                    <a:pt x="1497" y="391"/>
                    <a:pt x="1087" y="173"/>
                    <a:pt x="6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1"/>
            <p:cNvSpPr/>
            <p:nvPr/>
          </p:nvSpPr>
          <p:spPr>
            <a:xfrm>
              <a:off x="2000625" y="3881750"/>
              <a:ext cx="85175" cy="93725"/>
            </a:xfrm>
            <a:custGeom>
              <a:avLst/>
              <a:gdLst/>
              <a:ahLst/>
              <a:cxnLst/>
              <a:rect l="l" t="t" r="r" b="b"/>
              <a:pathLst>
                <a:path w="3407" h="3749" extrusionOk="0">
                  <a:moveTo>
                    <a:pt x="1704" y="1"/>
                  </a:moveTo>
                  <a:cubicBezTo>
                    <a:pt x="1131" y="1"/>
                    <a:pt x="558" y="74"/>
                    <a:pt x="1" y="220"/>
                  </a:cubicBezTo>
                  <a:lnTo>
                    <a:pt x="1" y="2045"/>
                  </a:lnTo>
                  <a:cubicBezTo>
                    <a:pt x="1" y="2985"/>
                    <a:pt x="765" y="3748"/>
                    <a:pt x="1704" y="3748"/>
                  </a:cubicBezTo>
                  <a:cubicBezTo>
                    <a:pt x="2643" y="3748"/>
                    <a:pt x="3407" y="2985"/>
                    <a:pt x="3407" y="2045"/>
                  </a:cubicBezTo>
                  <a:lnTo>
                    <a:pt x="3407" y="220"/>
                  </a:lnTo>
                  <a:cubicBezTo>
                    <a:pt x="2850" y="74"/>
                    <a:pt x="2277" y="1"/>
                    <a:pt x="1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1"/>
            <p:cNvSpPr/>
            <p:nvPr/>
          </p:nvSpPr>
          <p:spPr>
            <a:xfrm>
              <a:off x="1949750" y="3894050"/>
              <a:ext cx="47050" cy="81425"/>
            </a:xfrm>
            <a:custGeom>
              <a:avLst/>
              <a:gdLst/>
              <a:ahLst/>
              <a:cxnLst/>
              <a:rect l="l" t="t" r="r" b="b"/>
              <a:pathLst>
                <a:path w="1882" h="3257" extrusionOk="0">
                  <a:moveTo>
                    <a:pt x="1219" y="1"/>
                  </a:moveTo>
                  <a:cubicBezTo>
                    <a:pt x="796" y="173"/>
                    <a:pt x="386" y="391"/>
                    <a:pt x="0" y="656"/>
                  </a:cubicBezTo>
                  <a:lnTo>
                    <a:pt x="867" y="3256"/>
                  </a:lnTo>
                  <a:lnTo>
                    <a:pt x="1882" y="3256"/>
                  </a:lnTo>
                  <a:cubicBezTo>
                    <a:pt x="1470" y="2808"/>
                    <a:pt x="1219" y="2210"/>
                    <a:pt x="1219" y="1553"/>
                  </a:cubicBezTo>
                  <a:lnTo>
                    <a:pt x="12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1"/>
            <p:cNvSpPr/>
            <p:nvPr/>
          </p:nvSpPr>
          <p:spPr>
            <a:xfrm>
              <a:off x="1868675" y="4030725"/>
              <a:ext cx="57150" cy="103075"/>
            </a:xfrm>
            <a:custGeom>
              <a:avLst/>
              <a:gdLst/>
              <a:ahLst/>
              <a:cxnLst/>
              <a:rect l="l" t="t" r="r" b="b"/>
              <a:pathLst>
                <a:path w="2286" h="4123" extrusionOk="0">
                  <a:moveTo>
                    <a:pt x="1687" y="0"/>
                  </a:moveTo>
                  <a:cubicBezTo>
                    <a:pt x="877" y="790"/>
                    <a:pt x="1" y="2050"/>
                    <a:pt x="1" y="3295"/>
                  </a:cubicBezTo>
                  <a:lnTo>
                    <a:pt x="1" y="4122"/>
                  </a:lnTo>
                  <a:lnTo>
                    <a:pt x="2286" y="4122"/>
                  </a:lnTo>
                  <a:lnTo>
                    <a:pt x="16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1"/>
            <p:cNvSpPr/>
            <p:nvPr/>
          </p:nvSpPr>
          <p:spPr>
            <a:xfrm>
              <a:off x="2027050" y="4048650"/>
              <a:ext cx="32350" cy="32400"/>
            </a:xfrm>
            <a:custGeom>
              <a:avLst/>
              <a:gdLst/>
              <a:ahLst/>
              <a:cxnLst/>
              <a:rect l="l" t="t" r="r" b="b"/>
              <a:pathLst>
                <a:path w="1294" h="1296" extrusionOk="0">
                  <a:moveTo>
                    <a:pt x="647" y="1"/>
                  </a:moveTo>
                  <a:cubicBezTo>
                    <a:pt x="290" y="1"/>
                    <a:pt x="0" y="292"/>
                    <a:pt x="0" y="647"/>
                  </a:cubicBezTo>
                  <a:cubicBezTo>
                    <a:pt x="0" y="1004"/>
                    <a:pt x="290" y="1295"/>
                    <a:pt x="647" y="1295"/>
                  </a:cubicBezTo>
                  <a:cubicBezTo>
                    <a:pt x="1004" y="1295"/>
                    <a:pt x="1293" y="1004"/>
                    <a:pt x="1293" y="647"/>
                  </a:cubicBezTo>
                  <a:cubicBezTo>
                    <a:pt x="1293" y="292"/>
                    <a:pt x="1004" y="1"/>
                    <a:pt x="6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1"/>
            <p:cNvSpPr/>
            <p:nvPr/>
          </p:nvSpPr>
          <p:spPr>
            <a:xfrm>
              <a:off x="1926475" y="3995875"/>
              <a:ext cx="233525" cy="137925"/>
            </a:xfrm>
            <a:custGeom>
              <a:avLst/>
              <a:gdLst/>
              <a:ahLst/>
              <a:cxnLst/>
              <a:rect l="l" t="t" r="r" b="b"/>
              <a:pathLst>
                <a:path w="9341" h="5517" extrusionOk="0">
                  <a:moveTo>
                    <a:pt x="4670" y="1295"/>
                  </a:moveTo>
                  <a:cubicBezTo>
                    <a:pt x="5477" y="1295"/>
                    <a:pt x="6135" y="1951"/>
                    <a:pt x="6135" y="2758"/>
                  </a:cubicBezTo>
                  <a:cubicBezTo>
                    <a:pt x="6135" y="3567"/>
                    <a:pt x="5477" y="4223"/>
                    <a:pt x="4670" y="4223"/>
                  </a:cubicBezTo>
                  <a:cubicBezTo>
                    <a:pt x="3863" y="4223"/>
                    <a:pt x="3205" y="3567"/>
                    <a:pt x="3205" y="2758"/>
                  </a:cubicBezTo>
                  <a:cubicBezTo>
                    <a:pt x="3205" y="1951"/>
                    <a:pt x="3863" y="1295"/>
                    <a:pt x="4670" y="1295"/>
                  </a:cubicBezTo>
                  <a:close/>
                  <a:moveTo>
                    <a:pt x="0" y="0"/>
                  </a:moveTo>
                  <a:lnTo>
                    <a:pt x="801" y="5516"/>
                  </a:lnTo>
                  <a:lnTo>
                    <a:pt x="8539" y="5516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1"/>
            <p:cNvSpPr/>
            <p:nvPr/>
          </p:nvSpPr>
          <p:spPr>
            <a:xfrm>
              <a:off x="2160550" y="4030725"/>
              <a:ext cx="57200" cy="103075"/>
            </a:xfrm>
            <a:custGeom>
              <a:avLst/>
              <a:gdLst/>
              <a:ahLst/>
              <a:cxnLst/>
              <a:rect l="l" t="t" r="r" b="b"/>
              <a:pathLst>
                <a:path w="2288" h="4123" extrusionOk="0">
                  <a:moveTo>
                    <a:pt x="601" y="0"/>
                  </a:moveTo>
                  <a:lnTo>
                    <a:pt x="1" y="4122"/>
                  </a:lnTo>
                  <a:lnTo>
                    <a:pt x="2287" y="4122"/>
                  </a:lnTo>
                  <a:lnTo>
                    <a:pt x="2287" y="3295"/>
                  </a:lnTo>
                  <a:cubicBezTo>
                    <a:pt x="2287" y="2050"/>
                    <a:pt x="1409" y="790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3" name="Google Shape;2403;p61"/>
          <p:cNvGrpSpPr/>
          <p:nvPr/>
        </p:nvGrpSpPr>
        <p:grpSpPr>
          <a:xfrm>
            <a:off x="4433932" y="952778"/>
            <a:ext cx="349050" cy="349025"/>
            <a:chOff x="3137963" y="3893313"/>
            <a:chExt cx="349050" cy="349025"/>
          </a:xfrm>
        </p:grpSpPr>
        <p:grpSp>
          <p:nvGrpSpPr>
            <p:cNvPr id="2404" name="Google Shape;2404;p61"/>
            <p:cNvGrpSpPr/>
            <p:nvPr/>
          </p:nvGrpSpPr>
          <p:grpSpPr>
            <a:xfrm>
              <a:off x="3137963" y="3893313"/>
              <a:ext cx="349050" cy="349025"/>
              <a:chOff x="7887000" y="3784775"/>
              <a:chExt cx="349050" cy="349025"/>
            </a:xfrm>
          </p:grpSpPr>
          <p:sp>
            <p:nvSpPr>
              <p:cNvPr id="2405" name="Google Shape;2405;p61"/>
              <p:cNvSpPr/>
              <p:nvPr/>
            </p:nvSpPr>
            <p:spPr>
              <a:xfrm>
                <a:off x="8001575" y="3877275"/>
                <a:ext cx="119900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4796" h="7281" extrusionOk="0">
                    <a:moveTo>
                      <a:pt x="3486" y="2514"/>
                    </a:moveTo>
                    <a:lnTo>
                      <a:pt x="4065" y="3092"/>
                    </a:lnTo>
                    <a:lnTo>
                      <a:pt x="2195" y="4961"/>
                    </a:lnTo>
                    <a:lnTo>
                      <a:pt x="870" y="3653"/>
                    </a:lnTo>
                    <a:lnTo>
                      <a:pt x="1444" y="3071"/>
                    </a:lnTo>
                    <a:lnTo>
                      <a:pt x="2191" y="3808"/>
                    </a:lnTo>
                    <a:lnTo>
                      <a:pt x="3486" y="2514"/>
                    </a:lnTo>
                    <a:close/>
                    <a:moveTo>
                      <a:pt x="2398" y="1"/>
                    </a:moveTo>
                    <a:lnTo>
                      <a:pt x="0" y="1257"/>
                    </a:lnTo>
                    <a:lnTo>
                      <a:pt x="0" y="3793"/>
                    </a:lnTo>
                    <a:cubicBezTo>
                      <a:pt x="0" y="5348"/>
                      <a:pt x="958" y="6732"/>
                      <a:pt x="2398" y="7281"/>
                    </a:cubicBezTo>
                    <a:cubicBezTo>
                      <a:pt x="3838" y="6732"/>
                      <a:pt x="4795" y="5348"/>
                      <a:pt x="4795" y="3793"/>
                    </a:cubicBezTo>
                    <a:lnTo>
                      <a:pt x="4795" y="1257"/>
                    </a:lnTo>
                    <a:lnTo>
                      <a:pt x="23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61"/>
              <p:cNvSpPr/>
              <p:nvPr/>
            </p:nvSpPr>
            <p:spPr>
              <a:xfrm>
                <a:off x="7887000" y="3784775"/>
                <a:ext cx="349050" cy="349025"/>
              </a:xfrm>
              <a:custGeom>
                <a:avLst/>
                <a:gdLst/>
                <a:ahLst/>
                <a:cxnLst/>
                <a:rect l="l" t="t" r="r" b="b"/>
                <a:pathLst>
                  <a:path w="13962" h="13961" extrusionOk="0">
                    <a:moveTo>
                      <a:pt x="6981" y="2776"/>
                    </a:moveTo>
                    <a:lnTo>
                      <a:pt x="10197" y="4463"/>
                    </a:lnTo>
                    <a:lnTo>
                      <a:pt x="10197" y="7493"/>
                    </a:lnTo>
                    <a:cubicBezTo>
                      <a:pt x="10197" y="9446"/>
                      <a:pt x="8957" y="11177"/>
                      <a:pt x="7112" y="11802"/>
                    </a:cubicBezTo>
                    <a:lnTo>
                      <a:pt x="6981" y="11847"/>
                    </a:lnTo>
                    <a:lnTo>
                      <a:pt x="6850" y="11802"/>
                    </a:lnTo>
                    <a:cubicBezTo>
                      <a:pt x="5005" y="11177"/>
                      <a:pt x="3765" y="9446"/>
                      <a:pt x="3765" y="7493"/>
                    </a:cubicBezTo>
                    <a:lnTo>
                      <a:pt x="3765" y="4463"/>
                    </a:lnTo>
                    <a:lnTo>
                      <a:pt x="6981" y="2776"/>
                    </a:lnTo>
                    <a:close/>
                    <a:moveTo>
                      <a:pt x="1282" y="0"/>
                    </a:moveTo>
                    <a:cubicBezTo>
                      <a:pt x="576" y="0"/>
                      <a:pt x="0" y="574"/>
                      <a:pt x="0" y="1282"/>
                    </a:cubicBezTo>
                    <a:cubicBezTo>
                      <a:pt x="0" y="1845"/>
                      <a:pt x="367" y="2325"/>
                      <a:pt x="873" y="2495"/>
                    </a:cubicBezTo>
                    <a:lnTo>
                      <a:pt x="873" y="4177"/>
                    </a:lnTo>
                    <a:lnTo>
                      <a:pt x="2130" y="4177"/>
                    </a:lnTo>
                    <a:lnTo>
                      <a:pt x="2130" y="6571"/>
                    </a:lnTo>
                    <a:lnTo>
                      <a:pt x="410" y="6571"/>
                    </a:lnTo>
                    <a:lnTo>
                      <a:pt x="410" y="7389"/>
                    </a:lnTo>
                    <a:lnTo>
                      <a:pt x="2130" y="7389"/>
                    </a:lnTo>
                    <a:lnTo>
                      <a:pt x="2130" y="7493"/>
                    </a:lnTo>
                    <a:cubicBezTo>
                      <a:pt x="2130" y="8281"/>
                      <a:pt x="2282" y="9059"/>
                      <a:pt x="2571" y="9783"/>
                    </a:cubicBezTo>
                    <a:lnTo>
                      <a:pt x="873" y="9783"/>
                    </a:lnTo>
                    <a:lnTo>
                      <a:pt x="873" y="11465"/>
                    </a:lnTo>
                    <a:cubicBezTo>
                      <a:pt x="367" y="11635"/>
                      <a:pt x="0" y="12115"/>
                      <a:pt x="0" y="12679"/>
                    </a:cubicBezTo>
                    <a:cubicBezTo>
                      <a:pt x="0" y="13386"/>
                      <a:pt x="576" y="13960"/>
                      <a:pt x="1282" y="13960"/>
                    </a:cubicBezTo>
                    <a:cubicBezTo>
                      <a:pt x="1989" y="13960"/>
                      <a:pt x="2565" y="13386"/>
                      <a:pt x="2565" y="12679"/>
                    </a:cubicBezTo>
                    <a:cubicBezTo>
                      <a:pt x="2565" y="12115"/>
                      <a:pt x="2198" y="11635"/>
                      <a:pt x="1692" y="11465"/>
                    </a:cubicBezTo>
                    <a:lnTo>
                      <a:pt x="1692" y="10602"/>
                    </a:lnTo>
                    <a:lnTo>
                      <a:pt x="2968" y="10602"/>
                    </a:lnTo>
                    <a:cubicBezTo>
                      <a:pt x="3115" y="10855"/>
                      <a:pt x="3281" y="11098"/>
                      <a:pt x="3462" y="11329"/>
                    </a:cubicBezTo>
                    <a:cubicBezTo>
                      <a:pt x="4322" y="12417"/>
                      <a:pt x="5537" y="13193"/>
                      <a:pt x="6887" y="13514"/>
                    </a:cubicBezTo>
                    <a:lnTo>
                      <a:pt x="6981" y="13535"/>
                    </a:lnTo>
                    <a:lnTo>
                      <a:pt x="7075" y="13514"/>
                    </a:lnTo>
                    <a:cubicBezTo>
                      <a:pt x="8424" y="13193"/>
                      <a:pt x="9640" y="12417"/>
                      <a:pt x="10499" y="11329"/>
                    </a:cubicBezTo>
                    <a:cubicBezTo>
                      <a:pt x="10681" y="11098"/>
                      <a:pt x="10847" y="10855"/>
                      <a:pt x="10994" y="10602"/>
                    </a:cubicBezTo>
                    <a:lnTo>
                      <a:pt x="12270" y="10602"/>
                    </a:lnTo>
                    <a:lnTo>
                      <a:pt x="12270" y="11465"/>
                    </a:lnTo>
                    <a:cubicBezTo>
                      <a:pt x="11764" y="11635"/>
                      <a:pt x="11399" y="12115"/>
                      <a:pt x="11399" y="12679"/>
                    </a:cubicBezTo>
                    <a:cubicBezTo>
                      <a:pt x="11399" y="13386"/>
                      <a:pt x="11973" y="13960"/>
                      <a:pt x="12680" y="13960"/>
                    </a:cubicBezTo>
                    <a:cubicBezTo>
                      <a:pt x="13386" y="13960"/>
                      <a:pt x="13962" y="13386"/>
                      <a:pt x="13962" y="12679"/>
                    </a:cubicBezTo>
                    <a:cubicBezTo>
                      <a:pt x="13962" y="12115"/>
                      <a:pt x="13596" y="11635"/>
                      <a:pt x="13089" y="11465"/>
                    </a:cubicBezTo>
                    <a:lnTo>
                      <a:pt x="13089" y="9783"/>
                    </a:lnTo>
                    <a:lnTo>
                      <a:pt x="11391" y="9783"/>
                    </a:lnTo>
                    <a:cubicBezTo>
                      <a:pt x="11680" y="9059"/>
                      <a:pt x="11832" y="8281"/>
                      <a:pt x="11832" y="7493"/>
                    </a:cubicBezTo>
                    <a:lnTo>
                      <a:pt x="11832" y="7389"/>
                    </a:lnTo>
                    <a:lnTo>
                      <a:pt x="13552" y="7389"/>
                    </a:lnTo>
                    <a:lnTo>
                      <a:pt x="13552" y="6571"/>
                    </a:lnTo>
                    <a:lnTo>
                      <a:pt x="11832" y="6571"/>
                    </a:lnTo>
                    <a:lnTo>
                      <a:pt x="11832" y="4177"/>
                    </a:lnTo>
                    <a:lnTo>
                      <a:pt x="13089" y="4177"/>
                    </a:lnTo>
                    <a:lnTo>
                      <a:pt x="13089" y="2495"/>
                    </a:lnTo>
                    <a:cubicBezTo>
                      <a:pt x="13595" y="2325"/>
                      <a:pt x="13962" y="1845"/>
                      <a:pt x="13962" y="1282"/>
                    </a:cubicBezTo>
                    <a:cubicBezTo>
                      <a:pt x="13962" y="574"/>
                      <a:pt x="13386" y="0"/>
                      <a:pt x="12680" y="0"/>
                    </a:cubicBezTo>
                    <a:cubicBezTo>
                      <a:pt x="11973" y="0"/>
                      <a:pt x="11399" y="574"/>
                      <a:pt x="11399" y="1282"/>
                    </a:cubicBezTo>
                    <a:cubicBezTo>
                      <a:pt x="11399" y="1845"/>
                      <a:pt x="11764" y="2325"/>
                      <a:pt x="12270" y="2495"/>
                    </a:cubicBezTo>
                    <a:lnTo>
                      <a:pt x="12270" y="3358"/>
                    </a:lnTo>
                    <a:lnTo>
                      <a:pt x="11612" y="3358"/>
                    </a:lnTo>
                    <a:lnTo>
                      <a:pt x="6981" y="928"/>
                    </a:lnTo>
                    <a:lnTo>
                      <a:pt x="2350" y="3358"/>
                    </a:lnTo>
                    <a:lnTo>
                      <a:pt x="1692" y="3358"/>
                    </a:lnTo>
                    <a:lnTo>
                      <a:pt x="1692" y="2495"/>
                    </a:lnTo>
                    <a:cubicBezTo>
                      <a:pt x="2198" y="2325"/>
                      <a:pt x="2563" y="1845"/>
                      <a:pt x="2563" y="1282"/>
                    </a:cubicBezTo>
                    <a:cubicBezTo>
                      <a:pt x="2563" y="574"/>
                      <a:pt x="1989" y="0"/>
                      <a:pt x="1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7" name="Google Shape;2387;p61"/>
            <p:cNvSpPr/>
            <p:nvPr/>
          </p:nvSpPr>
          <p:spPr>
            <a:xfrm>
              <a:off x="3199550" y="3954888"/>
              <a:ext cx="225900" cy="225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7" name="Google Shape;2407;p61"/>
          <p:cNvGrpSpPr/>
          <p:nvPr/>
        </p:nvGrpSpPr>
        <p:grpSpPr>
          <a:xfrm>
            <a:off x="4433945" y="2705340"/>
            <a:ext cx="349025" cy="349075"/>
            <a:chOff x="4254488" y="4075263"/>
            <a:chExt cx="349025" cy="349075"/>
          </a:xfrm>
        </p:grpSpPr>
        <p:grpSp>
          <p:nvGrpSpPr>
            <p:cNvPr id="2408" name="Google Shape;2408;p61"/>
            <p:cNvGrpSpPr/>
            <p:nvPr/>
          </p:nvGrpSpPr>
          <p:grpSpPr>
            <a:xfrm>
              <a:off x="4254488" y="4075263"/>
              <a:ext cx="349025" cy="349075"/>
              <a:chOff x="4889375" y="2127775"/>
              <a:chExt cx="349025" cy="349075"/>
            </a:xfrm>
          </p:grpSpPr>
          <p:sp>
            <p:nvSpPr>
              <p:cNvPr id="2409" name="Google Shape;2409;p61"/>
              <p:cNvSpPr/>
              <p:nvPr/>
            </p:nvSpPr>
            <p:spPr>
              <a:xfrm>
                <a:off x="5003950" y="2220300"/>
                <a:ext cx="119850" cy="182025"/>
              </a:xfrm>
              <a:custGeom>
                <a:avLst/>
                <a:gdLst/>
                <a:ahLst/>
                <a:cxnLst/>
                <a:rect l="l" t="t" r="r" b="b"/>
                <a:pathLst>
                  <a:path w="4794" h="7281" extrusionOk="0">
                    <a:moveTo>
                      <a:pt x="3274" y="2201"/>
                    </a:moveTo>
                    <a:lnTo>
                      <a:pt x="3853" y="2780"/>
                    </a:lnTo>
                    <a:lnTo>
                      <a:pt x="2975" y="3656"/>
                    </a:lnTo>
                    <a:lnTo>
                      <a:pt x="3853" y="4532"/>
                    </a:lnTo>
                    <a:lnTo>
                      <a:pt x="3274" y="5111"/>
                    </a:lnTo>
                    <a:lnTo>
                      <a:pt x="2396" y="4235"/>
                    </a:lnTo>
                    <a:lnTo>
                      <a:pt x="1520" y="5111"/>
                    </a:lnTo>
                    <a:lnTo>
                      <a:pt x="941" y="4532"/>
                    </a:lnTo>
                    <a:lnTo>
                      <a:pt x="1819" y="3656"/>
                    </a:lnTo>
                    <a:lnTo>
                      <a:pt x="941" y="2780"/>
                    </a:lnTo>
                    <a:lnTo>
                      <a:pt x="1520" y="2201"/>
                    </a:lnTo>
                    <a:lnTo>
                      <a:pt x="2396" y="3077"/>
                    </a:lnTo>
                    <a:lnTo>
                      <a:pt x="3274" y="2201"/>
                    </a:lnTo>
                    <a:close/>
                    <a:moveTo>
                      <a:pt x="2396" y="0"/>
                    </a:moveTo>
                    <a:lnTo>
                      <a:pt x="1" y="1259"/>
                    </a:lnTo>
                    <a:lnTo>
                      <a:pt x="1" y="3793"/>
                    </a:lnTo>
                    <a:cubicBezTo>
                      <a:pt x="1" y="5349"/>
                      <a:pt x="958" y="6733"/>
                      <a:pt x="2396" y="7280"/>
                    </a:cubicBezTo>
                    <a:cubicBezTo>
                      <a:pt x="3837" y="6733"/>
                      <a:pt x="4794" y="5349"/>
                      <a:pt x="4794" y="3793"/>
                    </a:cubicBezTo>
                    <a:lnTo>
                      <a:pt x="4794" y="1259"/>
                    </a:lnTo>
                    <a:lnTo>
                      <a:pt x="23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61"/>
              <p:cNvSpPr/>
              <p:nvPr/>
            </p:nvSpPr>
            <p:spPr>
              <a:xfrm>
                <a:off x="4889375" y="2127775"/>
                <a:ext cx="349025" cy="349075"/>
              </a:xfrm>
              <a:custGeom>
                <a:avLst/>
                <a:gdLst/>
                <a:ahLst/>
                <a:cxnLst/>
                <a:rect l="l" t="t" r="r" b="b"/>
                <a:pathLst>
                  <a:path w="13961" h="13963" extrusionOk="0">
                    <a:moveTo>
                      <a:pt x="6979" y="2777"/>
                    </a:moveTo>
                    <a:lnTo>
                      <a:pt x="10195" y="4465"/>
                    </a:lnTo>
                    <a:lnTo>
                      <a:pt x="10195" y="7494"/>
                    </a:lnTo>
                    <a:cubicBezTo>
                      <a:pt x="10195" y="9447"/>
                      <a:pt x="8955" y="11178"/>
                      <a:pt x="7112" y="11803"/>
                    </a:cubicBezTo>
                    <a:lnTo>
                      <a:pt x="6979" y="11848"/>
                    </a:lnTo>
                    <a:lnTo>
                      <a:pt x="6849" y="11803"/>
                    </a:lnTo>
                    <a:cubicBezTo>
                      <a:pt x="5004" y="11178"/>
                      <a:pt x="3765" y="9447"/>
                      <a:pt x="3765" y="7494"/>
                    </a:cubicBezTo>
                    <a:lnTo>
                      <a:pt x="3765" y="4465"/>
                    </a:lnTo>
                    <a:lnTo>
                      <a:pt x="6979" y="2777"/>
                    </a:lnTo>
                    <a:close/>
                    <a:moveTo>
                      <a:pt x="1282" y="1"/>
                    </a:moveTo>
                    <a:cubicBezTo>
                      <a:pt x="574" y="1"/>
                      <a:pt x="0" y="576"/>
                      <a:pt x="0" y="1282"/>
                    </a:cubicBezTo>
                    <a:cubicBezTo>
                      <a:pt x="0" y="1846"/>
                      <a:pt x="366" y="2326"/>
                      <a:pt x="872" y="2498"/>
                    </a:cubicBezTo>
                    <a:lnTo>
                      <a:pt x="872" y="4178"/>
                    </a:lnTo>
                    <a:lnTo>
                      <a:pt x="2128" y="4178"/>
                    </a:lnTo>
                    <a:lnTo>
                      <a:pt x="2128" y="6573"/>
                    </a:lnTo>
                    <a:lnTo>
                      <a:pt x="409" y="6573"/>
                    </a:lnTo>
                    <a:lnTo>
                      <a:pt x="409" y="7390"/>
                    </a:lnTo>
                    <a:lnTo>
                      <a:pt x="2128" y="7390"/>
                    </a:lnTo>
                    <a:lnTo>
                      <a:pt x="2128" y="7494"/>
                    </a:lnTo>
                    <a:cubicBezTo>
                      <a:pt x="2128" y="8281"/>
                      <a:pt x="2282" y="9060"/>
                      <a:pt x="2570" y="9786"/>
                    </a:cubicBezTo>
                    <a:lnTo>
                      <a:pt x="873" y="9786"/>
                    </a:lnTo>
                    <a:lnTo>
                      <a:pt x="873" y="11466"/>
                    </a:lnTo>
                    <a:cubicBezTo>
                      <a:pt x="366" y="11638"/>
                      <a:pt x="0" y="12117"/>
                      <a:pt x="0" y="12681"/>
                    </a:cubicBezTo>
                    <a:cubicBezTo>
                      <a:pt x="0" y="13387"/>
                      <a:pt x="574" y="13962"/>
                      <a:pt x="1282" y="13962"/>
                    </a:cubicBezTo>
                    <a:cubicBezTo>
                      <a:pt x="1988" y="13962"/>
                      <a:pt x="2563" y="13387"/>
                      <a:pt x="2563" y="12681"/>
                    </a:cubicBezTo>
                    <a:cubicBezTo>
                      <a:pt x="2563" y="12117"/>
                      <a:pt x="2198" y="11638"/>
                      <a:pt x="1690" y="11466"/>
                    </a:cubicBezTo>
                    <a:lnTo>
                      <a:pt x="1690" y="10604"/>
                    </a:lnTo>
                    <a:lnTo>
                      <a:pt x="2968" y="10604"/>
                    </a:lnTo>
                    <a:cubicBezTo>
                      <a:pt x="3115" y="10857"/>
                      <a:pt x="3279" y="11100"/>
                      <a:pt x="3463" y="11330"/>
                    </a:cubicBezTo>
                    <a:cubicBezTo>
                      <a:pt x="4321" y="12418"/>
                      <a:pt x="5538" y="13194"/>
                      <a:pt x="6885" y="13514"/>
                    </a:cubicBezTo>
                    <a:lnTo>
                      <a:pt x="6981" y="13538"/>
                    </a:lnTo>
                    <a:lnTo>
                      <a:pt x="7075" y="13514"/>
                    </a:lnTo>
                    <a:cubicBezTo>
                      <a:pt x="8423" y="13194"/>
                      <a:pt x="9640" y="12418"/>
                      <a:pt x="10500" y="11330"/>
                    </a:cubicBezTo>
                    <a:cubicBezTo>
                      <a:pt x="10681" y="11100"/>
                      <a:pt x="10847" y="10857"/>
                      <a:pt x="10992" y="10604"/>
                    </a:cubicBezTo>
                    <a:lnTo>
                      <a:pt x="12270" y="10604"/>
                    </a:lnTo>
                    <a:lnTo>
                      <a:pt x="12270" y="11466"/>
                    </a:lnTo>
                    <a:cubicBezTo>
                      <a:pt x="11763" y="11638"/>
                      <a:pt x="11397" y="12117"/>
                      <a:pt x="11397" y="12681"/>
                    </a:cubicBezTo>
                    <a:cubicBezTo>
                      <a:pt x="11397" y="13387"/>
                      <a:pt x="11973" y="13962"/>
                      <a:pt x="12679" y="13962"/>
                    </a:cubicBezTo>
                    <a:cubicBezTo>
                      <a:pt x="13386" y="13962"/>
                      <a:pt x="13960" y="13387"/>
                      <a:pt x="13960" y="12681"/>
                    </a:cubicBezTo>
                    <a:cubicBezTo>
                      <a:pt x="13960" y="12117"/>
                      <a:pt x="13595" y="11638"/>
                      <a:pt x="13089" y="11466"/>
                    </a:cubicBezTo>
                    <a:lnTo>
                      <a:pt x="13087" y="11466"/>
                    </a:lnTo>
                    <a:lnTo>
                      <a:pt x="13087" y="9786"/>
                    </a:lnTo>
                    <a:lnTo>
                      <a:pt x="11391" y="9786"/>
                    </a:lnTo>
                    <a:cubicBezTo>
                      <a:pt x="11678" y="9060"/>
                      <a:pt x="11832" y="8281"/>
                      <a:pt x="11832" y="7494"/>
                    </a:cubicBezTo>
                    <a:lnTo>
                      <a:pt x="11832" y="7390"/>
                    </a:lnTo>
                    <a:lnTo>
                      <a:pt x="13552" y="7390"/>
                    </a:lnTo>
                    <a:lnTo>
                      <a:pt x="13552" y="6573"/>
                    </a:lnTo>
                    <a:lnTo>
                      <a:pt x="11832" y="6573"/>
                    </a:lnTo>
                    <a:lnTo>
                      <a:pt x="11832" y="4178"/>
                    </a:lnTo>
                    <a:lnTo>
                      <a:pt x="13089" y="4178"/>
                    </a:lnTo>
                    <a:lnTo>
                      <a:pt x="13089" y="2498"/>
                    </a:lnTo>
                    <a:cubicBezTo>
                      <a:pt x="13595" y="2326"/>
                      <a:pt x="13960" y="1846"/>
                      <a:pt x="13960" y="1282"/>
                    </a:cubicBezTo>
                    <a:cubicBezTo>
                      <a:pt x="13960" y="576"/>
                      <a:pt x="13386" y="1"/>
                      <a:pt x="12679" y="1"/>
                    </a:cubicBezTo>
                    <a:cubicBezTo>
                      <a:pt x="11973" y="1"/>
                      <a:pt x="11397" y="576"/>
                      <a:pt x="11397" y="1282"/>
                    </a:cubicBezTo>
                    <a:cubicBezTo>
                      <a:pt x="11397" y="1846"/>
                      <a:pt x="11763" y="2326"/>
                      <a:pt x="12270" y="2498"/>
                    </a:cubicBezTo>
                    <a:lnTo>
                      <a:pt x="12270" y="3359"/>
                    </a:lnTo>
                    <a:lnTo>
                      <a:pt x="11612" y="3359"/>
                    </a:lnTo>
                    <a:lnTo>
                      <a:pt x="6979" y="930"/>
                    </a:lnTo>
                    <a:lnTo>
                      <a:pt x="2348" y="3359"/>
                    </a:lnTo>
                    <a:lnTo>
                      <a:pt x="1690" y="3359"/>
                    </a:lnTo>
                    <a:lnTo>
                      <a:pt x="1690" y="2498"/>
                    </a:lnTo>
                    <a:cubicBezTo>
                      <a:pt x="2198" y="2326"/>
                      <a:pt x="2563" y="1846"/>
                      <a:pt x="2563" y="1282"/>
                    </a:cubicBezTo>
                    <a:cubicBezTo>
                      <a:pt x="2563" y="576"/>
                      <a:pt x="1988" y="1"/>
                      <a:pt x="12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89" name="Google Shape;2389;p61"/>
            <p:cNvSpPr/>
            <p:nvPr/>
          </p:nvSpPr>
          <p:spPr>
            <a:xfrm>
              <a:off x="4316063" y="4136850"/>
              <a:ext cx="225900" cy="2259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1" name="Google Shape;2411;p61"/>
          <p:cNvSpPr/>
          <p:nvPr/>
        </p:nvSpPr>
        <p:spPr>
          <a:xfrm rot="1771310">
            <a:off x="7143557" y="622116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12" name="Google Shape;2412;p61"/>
          <p:cNvPicPr preferRelativeResize="0"/>
          <p:nvPr/>
        </p:nvPicPr>
        <p:blipFill rotWithShape="1">
          <a:blip r:embed="rId3">
            <a:alphaModFix/>
          </a:blip>
          <a:srcRect l="28959" t="12546" r="12546" b="12546"/>
          <a:stretch/>
        </p:blipFill>
        <p:spPr>
          <a:xfrm rot="10800000">
            <a:off x="7474431" y="2581604"/>
            <a:ext cx="726651" cy="59654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oogle Shape;1140;p34">
            <a:extLst>
              <a:ext uri="{FF2B5EF4-FFF2-40B4-BE49-F238E27FC236}">
                <a16:creationId xmlns:a16="http://schemas.microsoft.com/office/drawing/2014/main" id="{BEC20A08-66DE-6897-0D83-51FBE2BFFD7E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3" name="Google Shape;1141;p34">
              <a:extLst>
                <a:ext uri="{FF2B5EF4-FFF2-40B4-BE49-F238E27FC236}">
                  <a16:creationId xmlns:a16="http://schemas.microsoft.com/office/drawing/2014/main" id="{4BE2F30C-C3AD-2DD7-0793-9613DA67736C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42;p34">
              <a:extLst>
                <a:ext uri="{FF2B5EF4-FFF2-40B4-BE49-F238E27FC236}">
                  <a16:creationId xmlns:a16="http://schemas.microsoft.com/office/drawing/2014/main" id="{589EC2BF-276D-947B-0B89-BF1D95162859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148;p34">
            <a:extLst>
              <a:ext uri="{FF2B5EF4-FFF2-40B4-BE49-F238E27FC236}">
                <a16:creationId xmlns:a16="http://schemas.microsoft.com/office/drawing/2014/main" id="{6CAEDF5B-CA67-FC6B-1FDA-01A3FF98FAD2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3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3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23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23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6" dur="500"/>
                                        <p:tgtEl>
                                          <p:spTgt spid="23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1" dur="500"/>
                                        <p:tgtEl>
                                          <p:spTgt spid="23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4" grpId="0" build="p"/>
      <p:bldP spid="2385" grpId="0"/>
      <p:bldP spid="2390" grpId="0" build="p"/>
      <p:bldP spid="2391" grpId="0"/>
      <p:bldP spid="2392" grpId="0" build="p"/>
      <p:bldP spid="239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36"/>
          <p:cNvSpPr/>
          <p:nvPr/>
        </p:nvSpPr>
        <p:spPr>
          <a:xfrm rot="257">
            <a:off x="713228" y="539601"/>
            <a:ext cx="2451955" cy="2451223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47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1231860" y="1057867"/>
            <a:ext cx="1414691" cy="1414691"/>
            <a:chOff x="-413284" y="1196451"/>
            <a:chExt cx="750300" cy="750300"/>
          </a:xfrm>
        </p:grpSpPr>
        <p:sp>
          <p:nvSpPr>
            <p:cNvPr id="1258" name="Google Shape;1258;p36"/>
            <p:cNvSpPr/>
            <p:nvPr/>
          </p:nvSpPr>
          <p:spPr>
            <a:xfrm>
              <a:off x="-413284" y="1196451"/>
              <a:ext cx="750300" cy="750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6"/>
            <p:cNvSpPr/>
            <p:nvPr/>
          </p:nvSpPr>
          <p:spPr>
            <a:xfrm rot="-355953">
              <a:off x="-361859" y="1248054"/>
              <a:ext cx="647267" cy="647267"/>
            </a:xfrm>
            <a:prstGeom prst="ellipse">
              <a:avLst/>
            </a:prstGeom>
            <a:gradFill>
              <a:gsLst>
                <a:gs pos="0">
                  <a:srgbClr val="A4ABD7">
                    <a:alpha val="25490"/>
                  </a:srgbClr>
                </a:gs>
                <a:gs pos="100000">
                  <a:srgbClr val="150045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1" name="Google Shape;1261;p36"/>
          <p:cNvGrpSpPr/>
          <p:nvPr/>
        </p:nvGrpSpPr>
        <p:grpSpPr>
          <a:xfrm>
            <a:off x="-6475" y="4609669"/>
            <a:ext cx="9250200" cy="547540"/>
            <a:chOff x="-6475" y="4167900"/>
            <a:chExt cx="9250200" cy="988875"/>
          </a:xfrm>
        </p:grpSpPr>
        <p:cxnSp>
          <p:nvCxnSpPr>
            <p:cNvPr id="1262" name="Google Shape;1262;p36"/>
            <p:cNvCxnSpPr/>
            <p:nvPr/>
          </p:nvCxnSpPr>
          <p:spPr>
            <a:xfrm>
              <a:off x="2550" y="4167900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3" name="Google Shape;1263;p36"/>
            <p:cNvCxnSpPr/>
            <p:nvPr/>
          </p:nvCxnSpPr>
          <p:spPr>
            <a:xfrm>
              <a:off x="2550" y="4338618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4" name="Google Shape;1264;p36"/>
            <p:cNvCxnSpPr/>
            <p:nvPr/>
          </p:nvCxnSpPr>
          <p:spPr>
            <a:xfrm>
              <a:off x="2550" y="4566243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5" name="Google Shape;1265;p36"/>
            <p:cNvCxnSpPr/>
            <p:nvPr/>
          </p:nvCxnSpPr>
          <p:spPr>
            <a:xfrm>
              <a:off x="2550" y="4850774"/>
              <a:ext cx="9138900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6" name="Google Shape;1266;p36"/>
            <p:cNvCxnSpPr/>
            <p:nvPr/>
          </p:nvCxnSpPr>
          <p:spPr>
            <a:xfrm rot="10800000" flipH="1">
              <a:off x="-647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7" name="Google Shape;1267;p36"/>
            <p:cNvCxnSpPr/>
            <p:nvPr/>
          </p:nvCxnSpPr>
          <p:spPr>
            <a:xfrm rot="10800000" flipH="1">
              <a:off x="1514439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8" name="Google Shape;1268;p36"/>
            <p:cNvCxnSpPr/>
            <p:nvPr/>
          </p:nvCxnSpPr>
          <p:spPr>
            <a:xfrm rot="10800000" flipH="1">
              <a:off x="2941154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 rot="10800000">
              <a:off x="4140768" y="4168414"/>
              <a:ext cx="0" cy="973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 rot="10800000">
              <a:off x="8604125" y="4167973"/>
              <a:ext cx="639600" cy="8274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 rot="10800000">
              <a:off x="7177411" y="4168114"/>
              <a:ext cx="545400" cy="973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 rot="10800000">
              <a:off x="5977796" y="4167975"/>
              <a:ext cx="318300" cy="988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 rot="10800000">
              <a:off x="5022082" y="4168100"/>
              <a:ext cx="74400" cy="9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74" name="Google Shape;1274;p36"/>
          <p:cNvSpPr txBox="1">
            <a:spLocks noGrp="1"/>
          </p:cNvSpPr>
          <p:nvPr>
            <p:ph type="title"/>
          </p:nvPr>
        </p:nvSpPr>
        <p:spPr>
          <a:xfrm>
            <a:off x="3469564" y="1313818"/>
            <a:ext cx="4065850" cy="24799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latin typeface="Tinos for Powerline" panose="02020603050405020304" pitchFamily="18" charset="0"/>
                <a:cs typeface="Tinos for Powerline" panose="02020603050405020304" pitchFamily="18" charset="0"/>
              </a:rPr>
              <a:t>Công nghệ </a:t>
            </a:r>
            <a:br>
              <a:rPr lang="en-US" b="1">
                <a:latin typeface="Tinos for Powerline" panose="02020603050405020304" pitchFamily="18" charset="0"/>
                <a:cs typeface="Tinos for Powerline" panose="02020603050405020304" pitchFamily="18" charset="0"/>
              </a:rPr>
            </a:br>
            <a:r>
              <a:rPr lang="en-US" b="1">
                <a:latin typeface="Tinos for Powerline" panose="02020603050405020304" pitchFamily="18" charset="0"/>
                <a:cs typeface="Tinos for Powerline" panose="02020603050405020304" pitchFamily="18" charset="0"/>
              </a:rPr>
              <a:t>sử dụng</a:t>
            </a:r>
            <a:endParaRPr b="1" dirty="0">
              <a:latin typeface="Tinos for Powerline" panose="02020603050405020304" pitchFamily="18" charset="0"/>
              <a:cs typeface="Tinos for Powerline" panose="02020603050405020304" pitchFamily="18" charset="0"/>
            </a:endParaRPr>
          </a:p>
        </p:txBody>
      </p:sp>
      <p:sp>
        <p:nvSpPr>
          <p:cNvPr id="1275" name="Google Shape;1275;p36"/>
          <p:cNvSpPr txBox="1">
            <a:spLocks noGrp="1"/>
          </p:cNvSpPr>
          <p:nvPr>
            <p:ph type="title" idx="2"/>
          </p:nvPr>
        </p:nvSpPr>
        <p:spPr>
          <a:xfrm>
            <a:off x="1328555" y="1393362"/>
            <a:ext cx="1221300" cy="74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1277" name="Google Shape;1277;p36"/>
          <p:cNvGrpSpPr/>
          <p:nvPr/>
        </p:nvGrpSpPr>
        <p:grpSpPr>
          <a:xfrm>
            <a:off x="7219156" y="4161608"/>
            <a:ext cx="1211612" cy="438051"/>
            <a:chOff x="175552" y="1101686"/>
            <a:chExt cx="520944" cy="188336"/>
          </a:xfrm>
        </p:grpSpPr>
        <p:sp>
          <p:nvSpPr>
            <p:cNvPr id="1278" name="Google Shape;1278;p36"/>
            <p:cNvSpPr/>
            <p:nvPr/>
          </p:nvSpPr>
          <p:spPr>
            <a:xfrm>
              <a:off x="175552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6"/>
            <p:cNvSpPr/>
            <p:nvPr/>
          </p:nvSpPr>
          <p:spPr>
            <a:xfrm>
              <a:off x="24681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6"/>
            <p:cNvSpPr/>
            <p:nvPr/>
          </p:nvSpPr>
          <p:spPr>
            <a:xfrm>
              <a:off x="31808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6"/>
            <p:cNvSpPr/>
            <p:nvPr/>
          </p:nvSpPr>
          <p:spPr>
            <a:xfrm>
              <a:off x="389344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6"/>
            <p:cNvSpPr/>
            <p:nvPr/>
          </p:nvSpPr>
          <p:spPr>
            <a:xfrm>
              <a:off x="460608" y="1101686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6"/>
            <p:cNvSpPr/>
            <p:nvPr/>
          </p:nvSpPr>
          <p:spPr>
            <a:xfrm>
              <a:off x="531856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6"/>
            <p:cNvSpPr/>
            <p:nvPr/>
          </p:nvSpPr>
          <p:spPr>
            <a:xfrm>
              <a:off x="603120" y="1101686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6"/>
            <p:cNvSpPr/>
            <p:nvPr/>
          </p:nvSpPr>
          <p:spPr>
            <a:xfrm>
              <a:off x="674416" y="1101686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6"/>
            <p:cNvSpPr/>
            <p:nvPr/>
          </p:nvSpPr>
          <p:spPr>
            <a:xfrm>
              <a:off x="175552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6"/>
            <p:cNvSpPr/>
            <p:nvPr/>
          </p:nvSpPr>
          <p:spPr>
            <a:xfrm>
              <a:off x="24681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6"/>
            <p:cNvSpPr/>
            <p:nvPr/>
          </p:nvSpPr>
          <p:spPr>
            <a:xfrm>
              <a:off x="31808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6"/>
            <p:cNvSpPr/>
            <p:nvPr/>
          </p:nvSpPr>
          <p:spPr>
            <a:xfrm>
              <a:off x="389344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6"/>
            <p:cNvSpPr/>
            <p:nvPr/>
          </p:nvSpPr>
          <p:spPr>
            <a:xfrm>
              <a:off x="460608" y="118141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0"/>
                  </a:moveTo>
                  <a:lnTo>
                    <a:pt x="0" y="1807"/>
                  </a:lnTo>
                  <a:lnTo>
                    <a:pt x="1381" y="180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6"/>
            <p:cNvSpPr/>
            <p:nvPr/>
          </p:nvSpPr>
          <p:spPr>
            <a:xfrm>
              <a:off x="531856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6"/>
            <p:cNvSpPr/>
            <p:nvPr/>
          </p:nvSpPr>
          <p:spPr>
            <a:xfrm>
              <a:off x="603120" y="118141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82" y="1807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6"/>
            <p:cNvSpPr/>
            <p:nvPr/>
          </p:nvSpPr>
          <p:spPr>
            <a:xfrm>
              <a:off x="674416" y="118141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0"/>
                  </a:moveTo>
                  <a:lnTo>
                    <a:pt x="1" y="1807"/>
                  </a:lnTo>
                  <a:lnTo>
                    <a:pt x="1379" y="1807"/>
                  </a:lnTo>
                  <a:lnTo>
                    <a:pt x="1379" y="0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6"/>
            <p:cNvSpPr/>
            <p:nvPr/>
          </p:nvSpPr>
          <p:spPr>
            <a:xfrm>
              <a:off x="175552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6"/>
            <p:cNvSpPr/>
            <p:nvPr/>
          </p:nvSpPr>
          <p:spPr>
            <a:xfrm>
              <a:off x="24681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6"/>
            <p:cNvSpPr/>
            <p:nvPr/>
          </p:nvSpPr>
          <p:spPr>
            <a:xfrm>
              <a:off x="31808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6"/>
            <p:cNvSpPr/>
            <p:nvPr/>
          </p:nvSpPr>
          <p:spPr>
            <a:xfrm>
              <a:off x="389344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6"/>
            <p:cNvSpPr/>
            <p:nvPr/>
          </p:nvSpPr>
          <p:spPr>
            <a:xfrm>
              <a:off x="460608" y="1261094"/>
              <a:ext cx="22096" cy="28928"/>
            </a:xfrm>
            <a:custGeom>
              <a:avLst/>
              <a:gdLst/>
              <a:ahLst/>
              <a:cxnLst/>
              <a:rect l="l" t="t" r="r" b="b"/>
              <a:pathLst>
                <a:path w="1381" h="1808" extrusionOk="0">
                  <a:moveTo>
                    <a:pt x="0" y="1"/>
                  </a:moveTo>
                  <a:lnTo>
                    <a:pt x="0" y="1808"/>
                  </a:lnTo>
                  <a:lnTo>
                    <a:pt x="1381" y="1808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6"/>
            <p:cNvSpPr/>
            <p:nvPr/>
          </p:nvSpPr>
          <p:spPr>
            <a:xfrm>
              <a:off x="531856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6"/>
            <p:cNvSpPr/>
            <p:nvPr/>
          </p:nvSpPr>
          <p:spPr>
            <a:xfrm>
              <a:off x="603120" y="1261094"/>
              <a:ext cx="22112" cy="28928"/>
            </a:xfrm>
            <a:custGeom>
              <a:avLst/>
              <a:gdLst/>
              <a:ahLst/>
              <a:cxnLst/>
              <a:rect l="l" t="t" r="r" b="b"/>
              <a:pathLst>
                <a:path w="1382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82" y="1808"/>
                  </a:lnTo>
                  <a:lnTo>
                    <a:pt x="1382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6"/>
            <p:cNvSpPr/>
            <p:nvPr/>
          </p:nvSpPr>
          <p:spPr>
            <a:xfrm>
              <a:off x="674416" y="1261094"/>
              <a:ext cx="22080" cy="28928"/>
            </a:xfrm>
            <a:custGeom>
              <a:avLst/>
              <a:gdLst/>
              <a:ahLst/>
              <a:cxnLst/>
              <a:rect l="l" t="t" r="r" b="b"/>
              <a:pathLst>
                <a:path w="1380" h="1808" extrusionOk="0">
                  <a:moveTo>
                    <a:pt x="1" y="1"/>
                  </a:moveTo>
                  <a:lnTo>
                    <a:pt x="1" y="1808"/>
                  </a:lnTo>
                  <a:lnTo>
                    <a:pt x="1379" y="1808"/>
                  </a:lnTo>
                  <a:lnTo>
                    <a:pt x="1379" y="1"/>
                  </a:lnTo>
                  <a:close/>
                </a:path>
              </a:pathLst>
            </a:custGeom>
            <a:solidFill>
              <a:srgbClr val="1500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02" name="Google Shape;130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575" y="3371986"/>
            <a:ext cx="726651" cy="661030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6"/>
          <p:cNvSpPr/>
          <p:nvPr/>
        </p:nvSpPr>
        <p:spPr>
          <a:xfrm rot="1771310">
            <a:off x="4634650" y="-139237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A4ABD7">
              <a:alpha val="256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4" name="Google Shape;1304;p36"/>
          <p:cNvSpPr/>
          <p:nvPr/>
        </p:nvSpPr>
        <p:spPr>
          <a:xfrm rot="1771310">
            <a:off x="4999875" y="3975463"/>
            <a:ext cx="349937" cy="349812"/>
          </a:xfrm>
          <a:custGeom>
            <a:avLst/>
            <a:gdLst/>
            <a:ahLst/>
            <a:cxnLst/>
            <a:rect l="l" t="t" r="r" b="b"/>
            <a:pathLst>
              <a:path w="36610" h="36610" extrusionOk="0">
                <a:moveTo>
                  <a:pt x="36609" y="21428"/>
                </a:moveTo>
                <a:lnTo>
                  <a:pt x="36609" y="15183"/>
                </a:lnTo>
                <a:lnTo>
                  <a:pt x="32092" y="15183"/>
                </a:lnTo>
                <a:cubicBezTo>
                  <a:pt x="31732" y="13592"/>
                  <a:pt x="31102" y="12105"/>
                  <a:pt x="30257" y="10768"/>
                </a:cubicBezTo>
                <a:lnTo>
                  <a:pt x="33456" y="7569"/>
                </a:lnTo>
                <a:lnTo>
                  <a:pt x="29041" y="3154"/>
                </a:lnTo>
                <a:lnTo>
                  <a:pt x="25842" y="6353"/>
                </a:lnTo>
                <a:cubicBezTo>
                  <a:pt x="24505" y="5508"/>
                  <a:pt x="23019" y="4878"/>
                  <a:pt x="21427" y="4519"/>
                </a:cubicBezTo>
                <a:lnTo>
                  <a:pt x="21427" y="1"/>
                </a:lnTo>
                <a:lnTo>
                  <a:pt x="15183" y="1"/>
                </a:lnTo>
                <a:lnTo>
                  <a:pt x="15183" y="4519"/>
                </a:lnTo>
                <a:cubicBezTo>
                  <a:pt x="13591" y="4878"/>
                  <a:pt x="12105" y="5508"/>
                  <a:pt x="10768" y="6353"/>
                </a:cubicBezTo>
                <a:lnTo>
                  <a:pt x="7569" y="3154"/>
                </a:lnTo>
                <a:lnTo>
                  <a:pt x="3154" y="7569"/>
                </a:lnTo>
                <a:lnTo>
                  <a:pt x="6353" y="10768"/>
                </a:lnTo>
                <a:cubicBezTo>
                  <a:pt x="5508" y="12105"/>
                  <a:pt x="4878" y="13592"/>
                  <a:pt x="4519" y="15183"/>
                </a:cubicBezTo>
                <a:lnTo>
                  <a:pt x="1" y="15183"/>
                </a:lnTo>
                <a:lnTo>
                  <a:pt x="1" y="21428"/>
                </a:lnTo>
                <a:lnTo>
                  <a:pt x="4519" y="21428"/>
                </a:lnTo>
                <a:cubicBezTo>
                  <a:pt x="4878" y="23019"/>
                  <a:pt x="5508" y="24505"/>
                  <a:pt x="6353" y="25843"/>
                </a:cubicBezTo>
                <a:lnTo>
                  <a:pt x="3154" y="29042"/>
                </a:lnTo>
                <a:lnTo>
                  <a:pt x="7569" y="33457"/>
                </a:lnTo>
                <a:lnTo>
                  <a:pt x="10768" y="30258"/>
                </a:lnTo>
                <a:cubicBezTo>
                  <a:pt x="12105" y="31103"/>
                  <a:pt x="13591" y="31732"/>
                  <a:pt x="15183" y="32092"/>
                </a:cubicBezTo>
                <a:lnTo>
                  <a:pt x="15183" y="36610"/>
                </a:lnTo>
                <a:lnTo>
                  <a:pt x="21427" y="36610"/>
                </a:lnTo>
                <a:lnTo>
                  <a:pt x="21427" y="32092"/>
                </a:lnTo>
                <a:cubicBezTo>
                  <a:pt x="23019" y="31732"/>
                  <a:pt x="24505" y="31103"/>
                  <a:pt x="25842" y="30258"/>
                </a:cubicBezTo>
                <a:lnTo>
                  <a:pt x="29041" y="33457"/>
                </a:lnTo>
                <a:lnTo>
                  <a:pt x="33456" y="29042"/>
                </a:lnTo>
                <a:lnTo>
                  <a:pt x="30257" y="25843"/>
                </a:lnTo>
                <a:cubicBezTo>
                  <a:pt x="31102" y="24505"/>
                  <a:pt x="31732" y="23019"/>
                  <a:pt x="32092" y="21428"/>
                </a:cubicBezTo>
                <a:close/>
                <a:moveTo>
                  <a:pt x="19650" y="25059"/>
                </a:moveTo>
                <a:cubicBezTo>
                  <a:pt x="14803" y="25978"/>
                  <a:pt x="10633" y="21808"/>
                  <a:pt x="11551" y="16960"/>
                </a:cubicBezTo>
                <a:cubicBezTo>
                  <a:pt x="12064" y="14251"/>
                  <a:pt x="14249" y="12066"/>
                  <a:pt x="16958" y="11551"/>
                </a:cubicBezTo>
                <a:cubicBezTo>
                  <a:pt x="21805" y="10631"/>
                  <a:pt x="25980" y="14805"/>
                  <a:pt x="25059" y="19653"/>
                </a:cubicBezTo>
                <a:cubicBezTo>
                  <a:pt x="24546" y="22362"/>
                  <a:pt x="22359" y="24546"/>
                  <a:pt x="19650" y="25059"/>
                </a:cubicBezTo>
                <a:close/>
              </a:path>
            </a:pathLst>
          </a:custGeom>
          <a:solidFill>
            <a:srgbClr val="FFFFFF">
              <a:alpha val="452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5" name="Google Shape;1305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10800000">
            <a:off x="308824" y="4332277"/>
            <a:ext cx="726651" cy="596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5175541">
            <a:off x="7361672" y="209952"/>
            <a:ext cx="726653" cy="59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6"/>
          <p:cNvPicPr preferRelativeResize="0"/>
          <p:nvPr/>
        </p:nvPicPr>
        <p:blipFill rotWithShape="1">
          <a:blip r:embed="rId4">
            <a:alphaModFix/>
          </a:blip>
          <a:srcRect l="28959" t="12546" r="12546" b="12546"/>
          <a:stretch/>
        </p:blipFill>
        <p:spPr>
          <a:xfrm rot="-3618762">
            <a:off x="75750" y="200664"/>
            <a:ext cx="726649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6"/>
          <p:cNvPicPr preferRelativeResize="0"/>
          <p:nvPr/>
        </p:nvPicPr>
        <p:blipFill rotWithShape="1">
          <a:blip r:embed="rId5">
            <a:alphaModFix/>
          </a:blip>
          <a:srcRect b="5383"/>
          <a:stretch/>
        </p:blipFill>
        <p:spPr>
          <a:xfrm rot="-235592">
            <a:off x="3643060" y="925924"/>
            <a:ext cx="574737" cy="616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6"/>
          <p:cNvPicPr preferRelativeResize="0"/>
          <p:nvPr/>
        </p:nvPicPr>
        <p:blipFill rotWithShape="1">
          <a:blip r:embed="rId6">
            <a:alphaModFix/>
          </a:blip>
          <a:srcRect l="14610" r="14603"/>
          <a:stretch/>
        </p:blipFill>
        <p:spPr>
          <a:xfrm rot="86">
            <a:off x="713225" y="3042758"/>
            <a:ext cx="615598" cy="7193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6"/>
          <p:cNvGrpSpPr/>
          <p:nvPr/>
        </p:nvGrpSpPr>
        <p:grpSpPr>
          <a:xfrm>
            <a:off x="8195560" y="808652"/>
            <a:ext cx="745978" cy="516368"/>
            <a:chOff x="923424" y="1580182"/>
            <a:chExt cx="1171264" cy="810752"/>
          </a:xfrm>
        </p:grpSpPr>
        <p:sp>
          <p:nvSpPr>
            <p:cNvPr id="1311" name="Google Shape;1311;p36"/>
            <p:cNvSpPr/>
            <p:nvPr/>
          </p:nvSpPr>
          <p:spPr>
            <a:xfrm>
              <a:off x="9234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1626624" y="1782870"/>
              <a:ext cx="468064" cy="405392"/>
            </a:xfrm>
            <a:custGeom>
              <a:avLst/>
              <a:gdLst/>
              <a:ahLst/>
              <a:cxnLst/>
              <a:rect l="l" t="t" r="r" b="b"/>
              <a:pathLst>
                <a:path w="29254" h="25337" fill="none" extrusionOk="0">
                  <a:moveTo>
                    <a:pt x="21940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0" y="25336"/>
                  </a:lnTo>
                  <a:lnTo>
                    <a:pt x="29254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6"/>
            <p:cNvSpPr/>
            <p:nvPr/>
          </p:nvSpPr>
          <p:spPr>
            <a:xfrm>
              <a:off x="1274896" y="1580182"/>
              <a:ext cx="468096" cy="405392"/>
            </a:xfrm>
            <a:custGeom>
              <a:avLst/>
              <a:gdLst/>
              <a:ahLst/>
              <a:cxnLst/>
              <a:rect l="l" t="t" r="r" b="b"/>
              <a:pathLst>
                <a:path w="29256" h="25337" fill="none" extrusionOk="0">
                  <a:moveTo>
                    <a:pt x="21942" y="1"/>
                  </a:moveTo>
                  <a:lnTo>
                    <a:pt x="7314" y="1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6"/>
            <p:cNvSpPr/>
            <p:nvPr/>
          </p:nvSpPr>
          <p:spPr>
            <a:xfrm>
              <a:off x="1274896" y="1985558"/>
              <a:ext cx="468096" cy="405376"/>
            </a:xfrm>
            <a:custGeom>
              <a:avLst/>
              <a:gdLst/>
              <a:ahLst/>
              <a:cxnLst/>
              <a:rect l="l" t="t" r="r" b="b"/>
              <a:pathLst>
                <a:path w="29256" h="25336" fill="none" extrusionOk="0">
                  <a:moveTo>
                    <a:pt x="21942" y="0"/>
                  </a:moveTo>
                  <a:lnTo>
                    <a:pt x="7314" y="0"/>
                  </a:lnTo>
                  <a:lnTo>
                    <a:pt x="0" y="12668"/>
                  </a:lnTo>
                  <a:lnTo>
                    <a:pt x="7314" y="25336"/>
                  </a:lnTo>
                  <a:lnTo>
                    <a:pt x="21942" y="25336"/>
                  </a:lnTo>
                  <a:lnTo>
                    <a:pt x="29256" y="12668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228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140;p34">
            <a:extLst>
              <a:ext uri="{FF2B5EF4-FFF2-40B4-BE49-F238E27FC236}">
                <a16:creationId xmlns:a16="http://schemas.microsoft.com/office/drawing/2014/main" id="{2F3AF3B3-C160-D4AB-061D-4EB577A0D1B6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3" name="Google Shape;1141;p34">
              <a:extLst>
                <a:ext uri="{FF2B5EF4-FFF2-40B4-BE49-F238E27FC236}">
                  <a16:creationId xmlns:a16="http://schemas.microsoft.com/office/drawing/2014/main" id="{952398CB-FC14-BCBC-4CFB-6EA60D7D9F07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42;p34">
              <a:extLst>
                <a:ext uri="{FF2B5EF4-FFF2-40B4-BE49-F238E27FC236}">
                  <a16:creationId xmlns:a16="http://schemas.microsoft.com/office/drawing/2014/main" id="{D54EF5BA-BE62-A56B-2A5B-5DD4336A5C08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148;p34">
            <a:extLst>
              <a:ext uri="{FF2B5EF4-FFF2-40B4-BE49-F238E27FC236}">
                <a16:creationId xmlns:a16="http://schemas.microsoft.com/office/drawing/2014/main" id="{E69230EF-9763-F3A0-0386-4EF2E638EB2F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099043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eatures of Mern stack development services You Should Know">
            <a:extLst>
              <a:ext uri="{FF2B5EF4-FFF2-40B4-BE49-F238E27FC236}">
                <a16:creationId xmlns:a16="http://schemas.microsoft.com/office/drawing/2014/main" id="{99499C5A-167A-3EB8-2E1A-90304B61E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79" y="1346416"/>
            <a:ext cx="4744820" cy="2450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nouncing New Redis Caching + Node.js Interactive Course">
            <a:extLst>
              <a:ext uri="{FF2B5EF4-FFF2-40B4-BE49-F238E27FC236}">
                <a16:creationId xmlns:a16="http://schemas.microsoft.com/office/drawing/2014/main" id="{33E33727-FD4D-85EE-FFB7-66DC2951E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5286" y="2816607"/>
            <a:ext cx="3486135" cy="1960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ow to Implement Material-UI in React | Engineering Education (EngEd)  Program | Section">
            <a:extLst>
              <a:ext uri="{FF2B5EF4-FFF2-40B4-BE49-F238E27FC236}">
                <a16:creationId xmlns:a16="http://schemas.microsoft.com/office/drawing/2014/main" id="{45A783FE-2A94-0BDD-50C7-870139F57E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5286" y="319589"/>
            <a:ext cx="2738205" cy="2053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oogle Shape;1140;p34">
            <a:extLst>
              <a:ext uri="{FF2B5EF4-FFF2-40B4-BE49-F238E27FC236}">
                <a16:creationId xmlns:a16="http://schemas.microsoft.com/office/drawing/2014/main" id="{253585DC-B729-F3BF-2167-0F21829C730B}"/>
              </a:ext>
            </a:extLst>
          </p:cNvPr>
          <p:cNvGrpSpPr/>
          <p:nvPr/>
        </p:nvGrpSpPr>
        <p:grpSpPr>
          <a:xfrm>
            <a:off x="8544300" y="4532709"/>
            <a:ext cx="599700" cy="599700"/>
            <a:chOff x="7030339" y="1393551"/>
            <a:chExt cx="599700" cy="599700"/>
          </a:xfrm>
        </p:grpSpPr>
        <p:sp>
          <p:nvSpPr>
            <p:cNvPr id="3" name="Google Shape;1141;p34">
              <a:extLst>
                <a:ext uri="{FF2B5EF4-FFF2-40B4-BE49-F238E27FC236}">
                  <a16:creationId xmlns:a16="http://schemas.microsoft.com/office/drawing/2014/main" id="{A472EA85-35DA-1B62-FA87-1E2FE31DE8AA}"/>
                </a:ext>
              </a:extLst>
            </p:cNvPr>
            <p:cNvSpPr/>
            <p:nvPr/>
          </p:nvSpPr>
          <p:spPr>
            <a:xfrm>
              <a:off x="7030339" y="1393551"/>
              <a:ext cx="599700" cy="5997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42;p34">
              <a:extLst>
                <a:ext uri="{FF2B5EF4-FFF2-40B4-BE49-F238E27FC236}">
                  <a16:creationId xmlns:a16="http://schemas.microsoft.com/office/drawing/2014/main" id="{BD644817-F49F-6E87-8057-D279572446E5}"/>
                </a:ext>
              </a:extLst>
            </p:cNvPr>
            <p:cNvSpPr/>
            <p:nvPr/>
          </p:nvSpPr>
          <p:spPr>
            <a:xfrm>
              <a:off x="7071500" y="1434773"/>
              <a:ext cx="517500" cy="5175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Google Shape;1148;p34">
            <a:extLst>
              <a:ext uri="{FF2B5EF4-FFF2-40B4-BE49-F238E27FC236}">
                <a16:creationId xmlns:a16="http://schemas.microsoft.com/office/drawing/2014/main" id="{86344288-B537-14D0-EA62-295CDD20A2B3}"/>
              </a:ext>
            </a:extLst>
          </p:cNvPr>
          <p:cNvSpPr txBox="1">
            <a:spLocks/>
          </p:cNvSpPr>
          <p:nvPr/>
        </p:nvSpPr>
        <p:spPr>
          <a:xfrm>
            <a:off x="8563038" y="4608759"/>
            <a:ext cx="5622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791137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EM Elective Subject for Middle School - 7th Grade: Principles of IT, Cybersecurity and Engineering by Slidesgo">
  <a:themeElements>
    <a:clrScheme name="Simple Light">
      <a:dk1>
        <a:srgbClr val="150045"/>
      </a:dk1>
      <a:lt1>
        <a:srgbClr val="FFFFFF"/>
      </a:lt1>
      <a:dk2>
        <a:srgbClr val="A4ABD7"/>
      </a:dk2>
      <a:lt2>
        <a:srgbClr val="E23480"/>
      </a:lt2>
      <a:accent1>
        <a:srgbClr val="6D7396"/>
      </a:accent1>
      <a:accent2>
        <a:srgbClr val="FFA0B8"/>
      </a:accent2>
      <a:accent3>
        <a:srgbClr val="1ECFFF"/>
      </a:accent3>
      <a:accent4>
        <a:srgbClr val="EF8772"/>
      </a:accent4>
      <a:accent5>
        <a:srgbClr val="FFFFFF"/>
      </a:accent5>
      <a:accent6>
        <a:srgbClr val="FFFFFF"/>
      </a:accent6>
      <a:hlink>
        <a:srgbClr val="1500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931</TotalTime>
  <Words>231</Words>
  <Application>Microsoft Office PowerPoint</Application>
  <PresentationFormat>On-screen Show (16:9)</PresentationFormat>
  <Paragraphs>76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Roboto Mono Medium for Powerlin</vt:lpstr>
      <vt:lpstr>Bebas Neue</vt:lpstr>
      <vt:lpstr>PT Sans</vt:lpstr>
      <vt:lpstr>Barlow</vt:lpstr>
      <vt:lpstr>Arial</vt:lpstr>
      <vt:lpstr>Anaheim</vt:lpstr>
      <vt:lpstr>Amasis MT Pro Medium</vt:lpstr>
      <vt:lpstr>Secular One</vt:lpstr>
      <vt:lpstr>Tinos for Powerline</vt:lpstr>
      <vt:lpstr>STEM Elective Subject for Middle School - 7th Grade: Principles of IT, Cybersecurity and Engineering by Slidesgo</vt:lpstr>
      <vt:lpstr>Topic: Build a  website to  sell books</vt:lpstr>
      <vt:lpstr>Thành viên nhóm </vt:lpstr>
      <vt:lpstr>Nội dung báo cáo</vt:lpstr>
      <vt:lpstr>Lý do  chọn đề tài</vt:lpstr>
      <vt:lpstr>PowerPoint Presentation</vt:lpstr>
      <vt:lpstr>Mục tiêu đề tài</vt:lpstr>
      <vt:lpstr>Website</vt:lpstr>
      <vt:lpstr>Công nghệ  sử dụng</vt:lpstr>
      <vt:lpstr>PowerPoint Presentation</vt:lpstr>
      <vt:lpstr>Khảo sát  đề tài</vt:lpstr>
      <vt:lpstr>3</vt:lpstr>
      <vt:lpstr>3</vt:lpstr>
      <vt:lpstr>PowerPoint Presentation</vt:lpstr>
      <vt:lpstr>Cảm ơn các bạn đã lắng nghe!!!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3: Mental Models in Human – Computer Interaction</dc:title>
  <cp:lastModifiedBy>Nguyễn Nhật Tâm</cp:lastModifiedBy>
  <cp:revision>14</cp:revision>
  <dcterms:modified xsi:type="dcterms:W3CDTF">2023-03-11T04:39:12Z</dcterms:modified>
</cp:coreProperties>
</file>